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svg" ContentType="image/svg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3.xml" ContentType="application/inkml+xml"/>
  <Override PartName="/ppt/ink/ink4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5.xml" ContentType="application/inkml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66" r:id="rId14"/>
    <p:sldId id="269" r:id="rId15"/>
    <p:sldId id="27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16"/>
    <p:restoredTop sz="73828"/>
  </p:normalViewPr>
  <p:slideViewPr>
    <p:cSldViewPr snapToGrid="0" snapToObjects="1">
      <p:cViewPr varScale="1">
        <p:scale>
          <a:sx n="78" d="100"/>
          <a:sy n="78" d="100"/>
        </p:scale>
        <p:origin x="-400" y="-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8.svg"/><Relationship Id="rId1" Type="http://schemas.openxmlformats.org/officeDocument/2006/relationships/image" Target="../media/image15.png"/><Relationship Id="rId2" Type="http://schemas.openxmlformats.org/officeDocument/2006/relationships/image" Target="../media/image1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8.svg"/><Relationship Id="rId1" Type="http://schemas.openxmlformats.org/officeDocument/2006/relationships/image" Target="../media/image15.png"/><Relationship Id="rId2" Type="http://schemas.openxmlformats.org/officeDocument/2006/relationships/image" Target="../media/image1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9C21E5-DA89-488B-BB2D-6062E0C9806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643BA320-A590-4338-A1BB-8CFD09D4415E}">
      <dgm:prSet/>
      <dgm:spPr/>
      <dgm:t>
        <a:bodyPr/>
        <a:lstStyle/>
        <a:p>
          <a:r>
            <a:rPr lang="en-US" dirty="0"/>
            <a:t>When you enter audio settings you can adjust where the mic input comes from and speaker output goes.</a:t>
          </a:r>
        </a:p>
      </dgm:t>
    </dgm:pt>
    <dgm:pt modelId="{E9FEEFCA-2BA0-4DBA-8F34-F3E705752766}" type="parTrans" cxnId="{3B0B7C7B-F472-404D-8676-584A13783F67}">
      <dgm:prSet/>
      <dgm:spPr/>
      <dgm:t>
        <a:bodyPr/>
        <a:lstStyle/>
        <a:p>
          <a:endParaRPr lang="en-US"/>
        </a:p>
      </dgm:t>
    </dgm:pt>
    <dgm:pt modelId="{2C07160E-4E36-447F-83ED-67FB42DF7A83}" type="sibTrans" cxnId="{3B0B7C7B-F472-404D-8676-584A13783F67}">
      <dgm:prSet/>
      <dgm:spPr/>
      <dgm:t>
        <a:bodyPr/>
        <a:lstStyle/>
        <a:p>
          <a:endParaRPr lang="en-US"/>
        </a:p>
      </dgm:t>
    </dgm:pt>
    <dgm:pt modelId="{6BAD49D0-E48F-4276-8040-83AB9A2FBC6B}">
      <dgm:prSet/>
      <dgm:spPr/>
      <dgm:t>
        <a:bodyPr/>
        <a:lstStyle/>
        <a:p>
          <a:r>
            <a:rPr lang="en-US" dirty="0"/>
            <a:t>If a student has a Bluetooth or USB device connected to the computer, you can select that device here. </a:t>
          </a:r>
        </a:p>
      </dgm:t>
    </dgm:pt>
    <dgm:pt modelId="{69B612FC-89AB-443C-B6F5-B68111E22BC8}" type="parTrans" cxnId="{72E8F77A-B3CA-4B3C-96E4-4935823475DB}">
      <dgm:prSet/>
      <dgm:spPr/>
      <dgm:t>
        <a:bodyPr/>
        <a:lstStyle/>
        <a:p>
          <a:endParaRPr lang="en-US"/>
        </a:p>
      </dgm:t>
    </dgm:pt>
    <dgm:pt modelId="{75D01522-6A8C-478B-8E90-D83727B69E94}" type="sibTrans" cxnId="{72E8F77A-B3CA-4B3C-96E4-4935823475DB}">
      <dgm:prSet/>
      <dgm:spPr/>
      <dgm:t>
        <a:bodyPr/>
        <a:lstStyle/>
        <a:p>
          <a:endParaRPr lang="en-US"/>
        </a:p>
      </dgm:t>
    </dgm:pt>
    <dgm:pt modelId="{6A7D2593-9C56-4447-B62B-49812E6033A1}" type="pres">
      <dgm:prSet presAssocID="{BA9C21E5-DA89-488B-BB2D-6062E0C98063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C41B3DB-2327-4EBE-96A6-07072C7A8F49}" type="pres">
      <dgm:prSet presAssocID="{643BA320-A590-4338-A1BB-8CFD09D4415E}" presName="compNode" presStyleCnt="0"/>
      <dgm:spPr/>
    </dgm:pt>
    <dgm:pt modelId="{11A21577-8431-4EA2-A3AE-63918EC1AF58}" type="pres">
      <dgm:prSet presAssocID="{643BA320-A590-4338-A1BB-8CFD09D4415E}" presName="bgRect" presStyleLbl="bgShp" presStyleIdx="0" presStyleCnt="2"/>
      <dgm:spPr/>
    </dgm:pt>
    <dgm:pt modelId="{A87423B6-E246-42B2-9D65-D1087B7FFB76}" type="pres">
      <dgm:prSet presAssocID="{643BA320-A590-4338-A1BB-8CFD09D4415E}" presName="iconRect" presStyleLbl="node1" presStyleIdx="0" presStyleCnt="2"/>
      <dgm:spPr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Podcast"/>
        </a:ext>
      </dgm:extLst>
    </dgm:pt>
    <dgm:pt modelId="{ACEF217E-D757-45F5-99F2-226C8CEAF6BF}" type="pres">
      <dgm:prSet presAssocID="{643BA320-A590-4338-A1BB-8CFD09D4415E}" presName="spaceRect" presStyleCnt="0"/>
      <dgm:spPr/>
    </dgm:pt>
    <dgm:pt modelId="{6620228D-9264-480E-BA6F-3A3C4ADC17F5}" type="pres">
      <dgm:prSet presAssocID="{643BA320-A590-4338-A1BB-8CFD09D4415E}" presName="parTx" presStyleLbl="revTx" presStyleIdx="0" presStyleCnt="2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2B869184-B230-4EDD-B3EB-150602E9F0AC}" type="pres">
      <dgm:prSet presAssocID="{2C07160E-4E36-447F-83ED-67FB42DF7A83}" presName="sibTrans" presStyleCnt="0"/>
      <dgm:spPr/>
    </dgm:pt>
    <dgm:pt modelId="{EE91B36F-7287-4F0C-8034-D239F258970F}" type="pres">
      <dgm:prSet presAssocID="{6BAD49D0-E48F-4276-8040-83AB9A2FBC6B}" presName="compNode" presStyleCnt="0"/>
      <dgm:spPr/>
    </dgm:pt>
    <dgm:pt modelId="{72C0B754-ACB0-42EB-ADB7-F37A679DE91D}" type="pres">
      <dgm:prSet presAssocID="{6BAD49D0-E48F-4276-8040-83AB9A2FBC6B}" presName="bgRect" presStyleLbl="bgShp" presStyleIdx="1" presStyleCnt="2"/>
      <dgm:spPr/>
    </dgm:pt>
    <dgm:pt modelId="{57D411BC-CCB4-4CE3-9E8D-78AA66A3DAF5}" type="pres">
      <dgm:prSet presAssocID="{6BAD49D0-E48F-4276-8040-83AB9A2FBC6B}" presName="iconRect" presStyleLbl="node1" presStyleIdx="1" presStyleCnt="2"/>
      <dgm:spPr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Bluetooth"/>
        </a:ext>
      </dgm:extLst>
    </dgm:pt>
    <dgm:pt modelId="{C0569952-F029-4CE8-A665-71C6B184E7A8}" type="pres">
      <dgm:prSet presAssocID="{6BAD49D0-E48F-4276-8040-83AB9A2FBC6B}" presName="spaceRect" presStyleCnt="0"/>
      <dgm:spPr/>
    </dgm:pt>
    <dgm:pt modelId="{F7CED2CB-6045-4FFD-8514-AB7821F6F53F}" type="pres">
      <dgm:prSet presAssocID="{6BAD49D0-E48F-4276-8040-83AB9A2FBC6B}" presName="parTx" presStyleLbl="revTx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3B0B7C7B-F472-404D-8676-584A13783F67}" srcId="{BA9C21E5-DA89-488B-BB2D-6062E0C98063}" destId="{643BA320-A590-4338-A1BB-8CFD09D4415E}" srcOrd="0" destOrd="0" parTransId="{E9FEEFCA-2BA0-4DBA-8F34-F3E705752766}" sibTransId="{2C07160E-4E36-447F-83ED-67FB42DF7A83}"/>
    <dgm:cxn modelId="{851BD03C-DC82-476E-A7C5-8F1C840DCD97}" type="presOf" srcId="{BA9C21E5-DA89-488B-BB2D-6062E0C98063}" destId="{6A7D2593-9C56-4447-B62B-49812E6033A1}" srcOrd="0" destOrd="0" presId="urn:microsoft.com/office/officeart/2018/2/layout/IconVerticalSolidList"/>
    <dgm:cxn modelId="{D971467A-4EDD-4A24-B8E0-087603C08C81}" type="presOf" srcId="{6BAD49D0-E48F-4276-8040-83AB9A2FBC6B}" destId="{F7CED2CB-6045-4FFD-8514-AB7821F6F53F}" srcOrd="0" destOrd="0" presId="urn:microsoft.com/office/officeart/2018/2/layout/IconVerticalSolidList"/>
    <dgm:cxn modelId="{FB6AED44-0C09-4D1E-8F41-6478D829A683}" type="presOf" srcId="{643BA320-A590-4338-A1BB-8CFD09D4415E}" destId="{6620228D-9264-480E-BA6F-3A3C4ADC17F5}" srcOrd="0" destOrd="0" presId="urn:microsoft.com/office/officeart/2018/2/layout/IconVerticalSolidList"/>
    <dgm:cxn modelId="{72E8F77A-B3CA-4B3C-96E4-4935823475DB}" srcId="{BA9C21E5-DA89-488B-BB2D-6062E0C98063}" destId="{6BAD49D0-E48F-4276-8040-83AB9A2FBC6B}" srcOrd="1" destOrd="0" parTransId="{69B612FC-89AB-443C-B6F5-B68111E22BC8}" sibTransId="{75D01522-6A8C-478B-8E90-D83727B69E94}"/>
    <dgm:cxn modelId="{E9093B60-9065-4250-A422-E3B783B2A4DA}" type="presParOf" srcId="{6A7D2593-9C56-4447-B62B-49812E6033A1}" destId="{FC41B3DB-2327-4EBE-96A6-07072C7A8F49}" srcOrd="0" destOrd="0" presId="urn:microsoft.com/office/officeart/2018/2/layout/IconVerticalSolidList"/>
    <dgm:cxn modelId="{D67C0490-FFBE-427C-95B7-DA06BAC3E9AB}" type="presParOf" srcId="{FC41B3DB-2327-4EBE-96A6-07072C7A8F49}" destId="{11A21577-8431-4EA2-A3AE-63918EC1AF58}" srcOrd="0" destOrd="0" presId="urn:microsoft.com/office/officeart/2018/2/layout/IconVerticalSolidList"/>
    <dgm:cxn modelId="{2B569EE3-9E8E-44F2-AA11-36E8AC520B42}" type="presParOf" srcId="{FC41B3DB-2327-4EBE-96A6-07072C7A8F49}" destId="{A87423B6-E246-42B2-9D65-D1087B7FFB76}" srcOrd="1" destOrd="0" presId="urn:microsoft.com/office/officeart/2018/2/layout/IconVerticalSolidList"/>
    <dgm:cxn modelId="{BFD81A7E-3A0A-46D4-BD6D-5F6600BC13F7}" type="presParOf" srcId="{FC41B3DB-2327-4EBE-96A6-07072C7A8F49}" destId="{ACEF217E-D757-45F5-99F2-226C8CEAF6BF}" srcOrd="2" destOrd="0" presId="urn:microsoft.com/office/officeart/2018/2/layout/IconVerticalSolidList"/>
    <dgm:cxn modelId="{883E7B2F-C1F2-4ACF-87DF-28B48A676B0B}" type="presParOf" srcId="{FC41B3DB-2327-4EBE-96A6-07072C7A8F49}" destId="{6620228D-9264-480E-BA6F-3A3C4ADC17F5}" srcOrd="3" destOrd="0" presId="urn:microsoft.com/office/officeart/2018/2/layout/IconVerticalSolidList"/>
    <dgm:cxn modelId="{9A3A19D2-5A7C-432B-8345-E24905E8BEBB}" type="presParOf" srcId="{6A7D2593-9C56-4447-B62B-49812E6033A1}" destId="{2B869184-B230-4EDD-B3EB-150602E9F0AC}" srcOrd="1" destOrd="0" presId="urn:microsoft.com/office/officeart/2018/2/layout/IconVerticalSolidList"/>
    <dgm:cxn modelId="{EA05DF2C-F52C-4E02-BD9C-83B2024F7D71}" type="presParOf" srcId="{6A7D2593-9C56-4447-B62B-49812E6033A1}" destId="{EE91B36F-7287-4F0C-8034-D239F258970F}" srcOrd="2" destOrd="0" presId="urn:microsoft.com/office/officeart/2018/2/layout/IconVerticalSolidList"/>
    <dgm:cxn modelId="{A79CF91E-3803-40A6-AB92-E2C06D5B0BB4}" type="presParOf" srcId="{EE91B36F-7287-4F0C-8034-D239F258970F}" destId="{72C0B754-ACB0-42EB-ADB7-F37A679DE91D}" srcOrd="0" destOrd="0" presId="urn:microsoft.com/office/officeart/2018/2/layout/IconVerticalSolidList"/>
    <dgm:cxn modelId="{16CD3C4E-F293-482A-A960-FC78FC632F4D}" type="presParOf" srcId="{EE91B36F-7287-4F0C-8034-D239F258970F}" destId="{57D411BC-CCB4-4CE3-9E8D-78AA66A3DAF5}" srcOrd="1" destOrd="0" presId="urn:microsoft.com/office/officeart/2018/2/layout/IconVerticalSolidList"/>
    <dgm:cxn modelId="{25911BAF-C7C1-409A-8980-68DA192C4BEA}" type="presParOf" srcId="{EE91B36F-7287-4F0C-8034-D239F258970F}" destId="{C0569952-F029-4CE8-A665-71C6B184E7A8}" srcOrd="2" destOrd="0" presId="urn:microsoft.com/office/officeart/2018/2/layout/IconVerticalSolidList"/>
    <dgm:cxn modelId="{5CF39A2B-73B4-4FD6-8770-2FC1C4A965DC}" type="presParOf" srcId="{EE91B36F-7287-4F0C-8034-D239F258970F}" destId="{F7CED2CB-6045-4FFD-8514-AB7821F6F53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A21577-8431-4EA2-A3AE-63918EC1AF58}">
      <dsp:nvSpPr>
        <dsp:cNvPr id="0" name=""/>
        <dsp:cNvSpPr/>
      </dsp:nvSpPr>
      <dsp:spPr>
        <a:xfrm>
          <a:off x="0" y="750601"/>
          <a:ext cx="6900512" cy="138572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7423B6-E246-42B2-9D65-D1087B7FFB76}">
      <dsp:nvSpPr>
        <dsp:cNvPr id="0" name=""/>
        <dsp:cNvSpPr/>
      </dsp:nvSpPr>
      <dsp:spPr>
        <a:xfrm>
          <a:off x="419182" y="1062389"/>
          <a:ext cx="762149" cy="762149"/>
        </a:xfrm>
        <a:prstGeom prst="rect">
          <a:avLst/>
        </a:prstGeom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20228D-9264-480E-BA6F-3A3C4ADC17F5}">
      <dsp:nvSpPr>
        <dsp:cNvPr id="0" name=""/>
        <dsp:cNvSpPr/>
      </dsp:nvSpPr>
      <dsp:spPr>
        <a:xfrm>
          <a:off x="1600513" y="750601"/>
          <a:ext cx="5299998" cy="13857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656" tIns="146656" rIns="146656" bIns="146656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/>
            <a:t>When you enter audio settings you can adjust where the mic input comes from and speaker output goes.</a:t>
          </a:r>
        </a:p>
      </dsp:txBody>
      <dsp:txXfrm>
        <a:off x="1600513" y="750601"/>
        <a:ext cx="5299998" cy="1385725"/>
      </dsp:txXfrm>
    </dsp:sp>
    <dsp:sp modelId="{72C0B754-ACB0-42EB-ADB7-F37A679DE91D}">
      <dsp:nvSpPr>
        <dsp:cNvPr id="0" name=""/>
        <dsp:cNvSpPr/>
      </dsp:nvSpPr>
      <dsp:spPr>
        <a:xfrm>
          <a:off x="0" y="2482758"/>
          <a:ext cx="6900512" cy="138572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D411BC-CCB4-4CE3-9E8D-78AA66A3DAF5}">
      <dsp:nvSpPr>
        <dsp:cNvPr id="0" name=""/>
        <dsp:cNvSpPr/>
      </dsp:nvSpPr>
      <dsp:spPr>
        <a:xfrm>
          <a:off x="419182" y="2794547"/>
          <a:ext cx="762149" cy="762149"/>
        </a:xfrm>
        <a:prstGeom prst="rect">
          <a:avLst/>
        </a:prstGeom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CED2CB-6045-4FFD-8514-AB7821F6F53F}">
      <dsp:nvSpPr>
        <dsp:cNvPr id="0" name=""/>
        <dsp:cNvSpPr/>
      </dsp:nvSpPr>
      <dsp:spPr>
        <a:xfrm>
          <a:off x="1600513" y="2482758"/>
          <a:ext cx="5299998" cy="13857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656" tIns="146656" rIns="146656" bIns="146656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/>
            <a:t>If a student has a Bluetooth or USB device connected to the computer, you can select that device here. </a:t>
          </a:r>
        </a:p>
      </dsp:txBody>
      <dsp:txXfrm>
        <a:off x="1600513" y="2482758"/>
        <a:ext cx="5299998" cy="13857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4-14T18:50:15.79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0 128,'0'6'0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4-14T18:51:24.02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0 128,'0'6'0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4-14T19:12:15.82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0 128,'0'6'0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4-14T19:12:15.82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0 128,'0'6'0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4-14T03:34:50.31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0 128,'0'6'0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3AC9EF-8184-C248-B158-A38A3DB2C718}" type="datetimeFigureOut">
              <a:rPr lang="en-US" smtClean="0"/>
              <a:t>20-04-15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FAEFE4-7D91-9D4C-9C95-0D6B07B20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231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to our quick workshop </a:t>
            </a:r>
          </a:p>
          <a:p>
            <a:r>
              <a:rPr lang="en-US" dirty="0"/>
              <a:t>Mute all - let students know they are going to be muted </a:t>
            </a:r>
          </a:p>
          <a:p>
            <a:r>
              <a:rPr lang="en-US" dirty="0"/>
              <a:t>Screens off – if you have a question, turn your screen on. (you can do this with larger classes or have everyone’s video on and just have them raise their hand or use the hand raise tool)</a:t>
            </a:r>
          </a:p>
          <a:p>
            <a:r>
              <a:rPr lang="en-US" dirty="0"/>
              <a:t>Check in – give me a thumbs up if you can see me</a:t>
            </a:r>
          </a:p>
          <a:p>
            <a:r>
              <a:rPr lang="en-US" dirty="0"/>
              <a:t>Thumbs up if you can hear me</a:t>
            </a:r>
          </a:p>
          <a:p>
            <a:r>
              <a:rPr lang="en-US" dirty="0"/>
              <a:t>Thumbs up if you can see my screen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FAEFE4-7D91-9D4C-9C95-0D6B07B20F6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335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Having a good space is important for visually seeing each other</a:t>
            </a:r>
          </a:p>
          <a:p>
            <a:pPr marL="228600" indent="-228600">
              <a:buAutoNum type="arabicPeriod"/>
            </a:pPr>
            <a:r>
              <a:rPr lang="en-US" dirty="0"/>
              <a:t>Lighting </a:t>
            </a:r>
          </a:p>
          <a:p>
            <a:pPr marL="228600" indent="-228600">
              <a:buAutoNum type="arabicPeriod"/>
            </a:pPr>
            <a:r>
              <a:rPr lang="en-US" dirty="0"/>
              <a:t>Ethernet cable – turn </a:t>
            </a:r>
            <a:r>
              <a:rPr lang="en-US" dirty="0" err="1"/>
              <a:t>wifi</a:t>
            </a:r>
            <a:r>
              <a:rPr lang="en-US" dirty="0"/>
              <a:t> off if possible</a:t>
            </a:r>
          </a:p>
          <a:p>
            <a:pPr marL="228600" indent="-228600">
              <a:buAutoNum type="arabicPeriod"/>
            </a:pPr>
            <a:r>
              <a:rPr lang="en-US" dirty="0"/>
              <a:t>Quiet space – if there are two people in the room it is important that you have voices off. </a:t>
            </a:r>
          </a:p>
          <a:p>
            <a:pPr marL="228600" indent="-228600">
              <a:buAutoNum type="arabicPeriod"/>
            </a:pPr>
            <a:r>
              <a:rPr lang="en-US" dirty="0"/>
              <a:t>Why do you think it is important to not talk to the person beside you while learning ASL ? </a:t>
            </a:r>
          </a:p>
          <a:p>
            <a:pPr marL="228600" indent="-228600">
              <a:buAutoNum type="arabicPeriod"/>
            </a:pPr>
            <a:r>
              <a:rPr lang="en-US" dirty="0"/>
              <a:t>Raise your hand and I’ll call on you to answer – unmute </a:t>
            </a:r>
          </a:p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FAEFE4-7D91-9D4C-9C95-0D6B07B20F6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857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/>
              <a:t>Make sure other programs are shut down </a:t>
            </a:r>
          </a:p>
          <a:p>
            <a:pPr marL="228600" indent="-228600">
              <a:buAutoNum type="arabicPeriod"/>
            </a:pPr>
            <a:r>
              <a:rPr lang="en-US" dirty="0"/>
              <a:t>Try to ask others in your house to turn off their screens and not be online</a:t>
            </a:r>
          </a:p>
          <a:p>
            <a:pPr marL="228600" indent="-228600">
              <a:buAutoNum type="arabicPeriod"/>
            </a:pPr>
            <a:r>
              <a:rPr lang="en-US" dirty="0"/>
              <a:t>Position yourself in the </a:t>
            </a:r>
            <a:r>
              <a:rPr lang="en-US" dirty="0" err="1"/>
              <a:t>centre</a:t>
            </a:r>
            <a:r>
              <a:rPr lang="en-US" dirty="0"/>
              <a:t> of your webcam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FAEFE4-7D91-9D4C-9C95-0D6B07B20F6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96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Tips for positioning yourself</a:t>
            </a:r>
          </a:p>
          <a:p>
            <a:pPr marL="228600" indent="-228600">
              <a:buAutoNum type="arabicPeriod"/>
            </a:pPr>
            <a:r>
              <a:rPr lang="en-US" dirty="0"/>
              <a:t>Make the web camera at eye level. Some ways to do this is to put your computer on something to lift it up</a:t>
            </a:r>
          </a:p>
          <a:p>
            <a:pPr marL="228600" indent="-228600">
              <a:buAutoNum type="arabicPeriod"/>
            </a:pPr>
            <a:r>
              <a:rPr lang="en-US" dirty="0"/>
              <a:t>Check that your face and hands are visible while signing see example</a:t>
            </a:r>
          </a:p>
          <a:p>
            <a:pPr marL="228600" indent="-228600">
              <a:buAutoNum type="arabicPeriod"/>
            </a:pPr>
            <a:endParaRPr lang="en-US" dirty="0"/>
          </a:p>
          <a:p>
            <a:pPr marL="228600" indent="-228600">
              <a:buAutoNum type="arabicPeriod"/>
            </a:pPr>
            <a:r>
              <a:rPr lang="en-US" dirty="0"/>
              <a:t>Questions about setting up your space?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FAEFE4-7D91-9D4C-9C95-0D6B07B20F6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5070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you start a meeting you will get this screen </a:t>
            </a:r>
          </a:p>
          <a:p>
            <a:r>
              <a:rPr lang="en-US" dirty="0"/>
              <a:t>This is where you allow access to your microphone and video </a:t>
            </a:r>
          </a:p>
          <a:p>
            <a:r>
              <a:rPr lang="en-US" dirty="0"/>
              <a:t>You also have the option to adjust your mic and speaker settings (you can use this to adjust a different audio output if you need a different listening device or to connect to a Bluetooth device)</a:t>
            </a:r>
          </a:p>
          <a:p>
            <a:endParaRPr lang="en-US" dirty="0"/>
          </a:p>
          <a:p>
            <a:r>
              <a:rPr lang="en-US" dirty="0"/>
              <a:t>Note if your video is not working, you may need to allow permissions within your computer. The permissions will be for video, audio and screen sharing. On a mac they look like this.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FAEFE4-7D91-9D4C-9C95-0D6B07B20F6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2910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/>
              <a:t>Helpful for students to pin the teacher’s screen to stay on. </a:t>
            </a:r>
          </a:p>
          <a:p>
            <a:pPr marL="228600" indent="-228600">
              <a:buAutoNum type="arabicPeriod"/>
            </a:pPr>
            <a:r>
              <a:rPr lang="en-US" dirty="0"/>
              <a:t>Teachers can also use this to mute a participant if their mic is left on</a:t>
            </a:r>
          </a:p>
          <a:p>
            <a:pPr marL="228600" indent="-228600">
              <a:buAutoNum type="arabicPeriod"/>
            </a:pPr>
            <a:endParaRPr lang="en-US" dirty="0"/>
          </a:p>
          <a:p>
            <a:pPr marL="228600" indent="-228600">
              <a:buAutoNum type="arabicPeriod"/>
            </a:pPr>
            <a:endParaRPr lang="en-US" dirty="0"/>
          </a:p>
          <a:p>
            <a:pPr marL="228600" indent="-228600">
              <a:buAutoNum type="arabicPeriod"/>
            </a:pPr>
            <a:r>
              <a:rPr lang="en-US" dirty="0"/>
              <a:t>Share screen how to start a meeting and turn on captions and share screen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FAEFE4-7D91-9D4C-9C95-0D6B07B20F6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5598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FAEFE4-7D91-9D4C-9C95-0D6B07B20F6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4733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you, for your time</a:t>
            </a:r>
          </a:p>
          <a:p>
            <a:r>
              <a:rPr lang="en-US" dirty="0"/>
              <a:t>Are there any questions before we go? </a:t>
            </a:r>
          </a:p>
          <a:p>
            <a:endParaRPr lang="en-US" dirty="0"/>
          </a:p>
          <a:p>
            <a:r>
              <a:rPr lang="en-US" dirty="0"/>
              <a:t>If you would like further support please feel free to email me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FAEFE4-7D91-9D4C-9C95-0D6B07B20F6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580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=""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20-04-15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844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20-04-15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=""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089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20-04-15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=""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350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20-04-15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=""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057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20-04-15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=""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185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20-04-15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=""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410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20-04-15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782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20-04-15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=""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20-04-15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=""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057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20-04-15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914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20-04-15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489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20-04-15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349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customXml" Target="../ink/ink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customXml" Target="../ink/ink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customXml" Target="../ink/ink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customXml" Target="../ink/ink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4" Type="http://schemas.openxmlformats.org/officeDocument/2006/relationships/image" Target="../media/image90.png"/><Relationship Id="rId5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CFA5B9DB-0BF9-4260-A97B-936524F9668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="" xmlns:a16="http://schemas.microsoft.com/office/drawing/2014/main" id="{834258BD-EEA6-4D61-AE5C-3B06358E443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="" xmlns:a16="http://schemas.microsoft.com/office/drawing/2014/main" id="{59824785-89B4-4433-955A-F2C847B1534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04859" y="614291"/>
            <a:ext cx="10577516" cy="5566372"/>
          </a:xfrm>
          <a:custGeom>
            <a:avLst/>
            <a:gdLst>
              <a:gd name="connsiteX0" fmla="*/ 2871593 w 10577516"/>
              <a:gd name="connsiteY0" fmla="*/ 5218333 h 5566372"/>
              <a:gd name="connsiteX1" fmla="*/ 3890441 w 10577516"/>
              <a:gd name="connsiteY1" fmla="*/ 5441298 h 5566372"/>
              <a:gd name="connsiteX2" fmla="*/ 4931282 w 10577516"/>
              <a:gd name="connsiteY2" fmla="*/ 5506891 h 5566372"/>
              <a:gd name="connsiteX3" fmla="*/ 2871593 w 10577516"/>
              <a:gd name="connsiteY3" fmla="*/ 5218333 h 5566372"/>
              <a:gd name="connsiteX4" fmla="*/ 4720395 w 10577516"/>
              <a:gd name="connsiteY4" fmla="*/ 128662 h 5566372"/>
              <a:gd name="connsiteX5" fmla="*/ 3554723 w 10577516"/>
              <a:gd name="connsiteY5" fmla="*/ 250059 h 5566372"/>
              <a:gd name="connsiteX6" fmla="*/ 2497230 w 10577516"/>
              <a:gd name="connsiteY6" fmla="*/ 530354 h 5566372"/>
              <a:gd name="connsiteX7" fmla="*/ 2960194 w 10577516"/>
              <a:gd name="connsiteY7" fmla="*/ 403237 h 5566372"/>
              <a:gd name="connsiteX8" fmla="*/ 3980314 w 10577516"/>
              <a:gd name="connsiteY8" fmla="*/ 212560 h 5566372"/>
              <a:gd name="connsiteX9" fmla="*/ 4677428 w 10577516"/>
              <a:gd name="connsiteY9" fmla="*/ 139593 h 5566372"/>
              <a:gd name="connsiteX10" fmla="*/ 4760675 w 10577516"/>
              <a:gd name="connsiteY10" fmla="*/ 134906 h 5566372"/>
              <a:gd name="connsiteX11" fmla="*/ 4792997 w 10577516"/>
              <a:gd name="connsiteY11" fmla="*/ 130123 h 5566372"/>
              <a:gd name="connsiteX12" fmla="*/ 4798006 w 10577516"/>
              <a:gd name="connsiteY12" fmla="*/ 130828 h 5566372"/>
              <a:gd name="connsiteX13" fmla="*/ 4798006 w 10577516"/>
              <a:gd name="connsiteY13" fmla="*/ 129381 h 5566372"/>
              <a:gd name="connsiteX14" fmla="*/ 4792997 w 10577516"/>
              <a:gd name="connsiteY14" fmla="*/ 130123 h 5566372"/>
              <a:gd name="connsiteX15" fmla="*/ 4788863 w 10577516"/>
              <a:gd name="connsiteY15" fmla="*/ 129541 h 5566372"/>
              <a:gd name="connsiteX16" fmla="*/ 4720395 w 10577516"/>
              <a:gd name="connsiteY16" fmla="*/ 128662 h 5566372"/>
              <a:gd name="connsiteX17" fmla="*/ 6438297 w 10577516"/>
              <a:gd name="connsiteY17" fmla="*/ 19 h 5566372"/>
              <a:gd name="connsiteX18" fmla="*/ 7523724 w 10577516"/>
              <a:gd name="connsiteY18" fmla="*/ 104129 h 5566372"/>
              <a:gd name="connsiteX19" fmla="*/ 8525668 w 10577516"/>
              <a:gd name="connsiteY19" fmla="*/ 421922 h 5566372"/>
              <a:gd name="connsiteX20" fmla="*/ 9518204 w 10577516"/>
              <a:gd name="connsiteY20" fmla="*/ 1055605 h 5566372"/>
              <a:gd name="connsiteX21" fmla="*/ 10008242 w 10577516"/>
              <a:gd name="connsiteY21" fmla="*/ 1589500 h 5566372"/>
              <a:gd name="connsiteX22" fmla="*/ 10325274 w 10577516"/>
              <a:gd name="connsiteY22" fmla="*/ 2051574 h 5566372"/>
              <a:gd name="connsiteX23" fmla="*/ 10565908 w 10577516"/>
              <a:gd name="connsiteY23" fmla="*/ 2649028 h 5566372"/>
              <a:gd name="connsiteX24" fmla="*/ 10542137 w 10577516"/>
              <a:gd name="connsiteY24" fmla="*/ 2966823 h 5566372"/>
              <a:gd name="connsiteX25" fmla="*/ 10513789 w 10577516"/>
              <a:gd name="connsiteY25" fmla="*/ 3066355 h 5566372"/>
              <a:gd name="connsiteX26" fmla="*/ 10417308 w 10577516"/>
              <a:gd name="connsiteY26" fmla="*/ 3369150 h 5566372"/>
              <a:gd name="connsiteX27" fmla="*/ 9794430 w 10577516"/>
              <a:gd name="connsiteY27" fmla="*/ 4220840 h 5566372"/>
              <a:gd name="connsiteX28" fmla="*/ 8719522 w 10577516"/>
              <a:gd name="connsiteY28" fmla="*/ 4888463 h 5566372"/>
              <a:gd name="connsiteX29" fmla="*/ 7693808 w 10577516"/>
              <a:gd name="connsiteY29" fmla="*/ 5234223 h 5566372"/>
              <a:gd name="connsiteX30" fmla="*/ 7092669 w 10577516"/>
              <a:gd name="connsiteY30" fmla="*/ 5363248 h 5566372"/>
              <a:gd name="connsiteX31" fmla="*/ 6240978 w 10577516"/>
              <a:gd name="connsiteY31" fmla="*/ 5507272 h 5566372"/>
              <a:gd name="connsiteX32" fmla="*/ 5462508 w 10577516"/>
              <a:gd name="connsiteY32" fmla="*/ 5559010 h 5566372"/>
              <a:gd name="connsiteX33" fmla="*/ 4386329 w 10577516"/>
              <a:gd name="connsiteY33" fmla="*/ 5548839 h 5566372"/>
              <a:gd name="connsiteX34" fmla="*/ 3501461 w 10577516"/>
              <a:gd name="connsiteY34" fmla="*/ 5432782 h 5566372"/>
              <a:gd name="connsiteX35" fmla="*/ 2624348 w 10577516"/>
              <a:gd name="connsiteY35" fmla="*/ 5200409 h 5566372"/>
              <a:gd name="connsiteX36" fmla="*/ 2221385 w 10577516"/>
              <a:gd name="connsiteY36" fmla="*/ 5053589 h 5566372"/>
              <a:gd name="connsiteX37" fmla="*/ 1173934 w 10577516"/>
              <a:gd name="connsiteY37" fmla="*/ 4636388 h 5566372"/>
              <a:gd name="connsiteX38" fmla="*/ 438176 w 10577516"/>
              <a:gd name="connsiteY38" fmla="*/ 4080883 h 5566372"/>
              <a:gd name="connsiteX39" fmla="*/ 18687 w 10577516"/>
              <a:gd name="connsiteY39" fmla="*/ 2942161 h 5566372"/>
              <a:gd name="connsiteX40" fmla="*/ 0 w 10577516"/>
              <a:gd name="connsiteY40" fmla="*/ 2832713 h 5566372"/>
              <a:gd name="connsiteX41" fmla="*/ 0 w 10577516"/>
              <a:gd name="connsiteY41" fmla="*/ 2747290 h 5566372"/>
              <a:gd name="connsiteX42" fmla="*/ 14746 w 10577516"/>
              <a:gd name="connsiteY42" fmla="*/ 2661993 h 5566372"/>
              <a:gd name="connsiteX43" fmla="*/ 292753 w 10577516"/>
              <a:gd name="connsiteY43" fmla="*/ 1968947 h 5566372"/>
              <a:gd name="connsiteX44" fmla="*/ 923893 w 10577516"/>
              <a:gd name="connsiteY44" fmla="*/ 1299417 h 5566372"/>
              <a:gd name="connsiteX45" fmla="*/ 2035538 w 10577516"/>
              <a:gd name="connsiteY45" fmla="*/ 648828 h 5566372"/>
              <a:gd name="connsiteX46" fmla="*/ 3545571 w 10577516"/>
              <a:gd name="connsiteY46" fmla="*/ 196289 h 5566372"/>
              <a:gd name="connsiteX47" fmla="*/ 5211705 w 10577516"/>
              <a:gd name="connsiteY47" fmla="*/ 78323 h 5566372"/>
              <a:gd name="connsiteX48" fmla="*/ 5467720 w 10577516"/>
              <a:gd name="connsiteY48" fmla="*/ 77052 h 5566372"/>
              <a:gd name="connsiteX49" fmla="*/ 6073564 w 10577516"/>
              <a:gd name="connsiteY49" fmla="*/ 11840 h 5566372"/>
              <a:gd name="connsiteX50" fmla="*/ 6438297 w 10577516"/>
              <a:gd name="connsiteY50" fmla="*/ 19 h 5566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0577516" h="5566372">
                <a:moveTo>
                  <a:pt x="2871593" y="5218333"/>
                </a:moveTo>
                <a:cubicBezTo>
                  <a:pt x="2990956" y="5269180"/>
                  <a:pt x="3517223" y="5383586"/>
                  <a:pt x="3890441" y="5441298"/>
                </a:cubicBezTo>
                <a:cubicBezTo>
                  <a:pt x="4162855" y="5483248"/>
                  <a:pt x="4828063" y="5526341"/>
                  <a:pt x="4931282" y="5506891"/>
                </a:cubicBezTo>
                <a:cubicBezTo>
                  <a:pt x="4236330" y="5449560"/>
                  <a:pt x="3552816" y="5364900"/>
                  <a:pt x="2871593" y="5218333"/>
                </a:cubicBezTo>
                <a:close/>
                <a:moveTo>
                  <a:pt x="4720395" y="128662"/>
                </a:moveTo>
                <a:cubicBezTo>
                  <a:pt x="4329266" y="138551"/>
                  <a:pt x="3939509" y="179153"/>
                  <a:pt x="3554723" y="250059"/>
                </a:cubicBezTo>
                <a:cubicBezTo>
                  <a:pt x="3195336" y="315207"/>
                  <a:pt x="2841707" y="408943"/>
                  <a:pt x="2497230" y="530354"/>
                </a:cubicBezTo>
                <a:cubicBezTo>
                  <a:pt x="2650917" y="485354"/>
                  <a:pt x="2804728" y="441372"/>
                  <a:pt x="2960194" y="403237"/>
                </a:cubicBezTo>
                <a:cubicBezTo>
                  <a:pt x="3296586" y="321538"/>
                  <a:pt x="3637121" y="257890"/>
                  <a:pt x="3980314" y="212560"/>
                </a:cubicBezTo>
                <a:cubicBezTo>
                  <a:pt x="4212050" y="181797"/>
                  <a:pt x="4444422" y="158280"/>
                  <a:pt x="4677428" y="139593"/>
                </a:cubicBezTo>
                <a:cubicBezTo>
                  <a:pt x="4704949" y="137369"/>
                  <a:pt x="4732915" y="137369"/>
                  <a:pt x="4760675" y="134906"/>
                </a:cubicBezTo>
                <a:lnTo>
                  <a:pt x="4792997" y="130123"/>
                </a:lnTo>
                <a:lnTo>
                  <a:pt x="4798006" y="130828"/>
                </a:lnTo>
                <a:lnTo>
                  <a:pt x="4798006" y="129381"/>
                </a:lnTo>
                <a:lnTo>
                  <a:pt x="4792997" y="130123"/>
                </a:lnTo>
                <a:lnTo>
                  <a:pt x="4788863" y="129541"/>
                </a:lnTo>
                <a:cubicBezTo>
                  <a:pt x="4766106" y="127801"/>
                  <a:pt x="4743237" y="127505"/>
                  <a:pt x="4720395" y="128662"/>
                </a:cubicBezTo>
                <a:close/>
                <a:moveTo>
                  <a:pt x="6438297" y="19"/>
                </a:moveTo>
                <a:cubicBezTo>
                  <a:pt x="6802322" y="-887"/>
                  <a:pt x="7164203" y="31671"/>
                  <a:pt x="7523724" y="104129"/>
                </a:cubicBezTo>
                <a:cubicBezTo>
                  <a:pt x="7868594" y="172060"/>
                  <a:pt x="8204694" y="278661"/>
                  <a:pt x="8525668" y="421922"/>
                </a:cubicBezTo>
                <a:cubicBezTo>
                  <a:pt x="8886414" y="582180"/>
                  <a:pt x="9221001" y="795802"/>
                  <a:pt x="9518204" y="1055605"/>
                </a:cubicBezTo>
                <a:cubicBezTo>
                  <a:pt x="9701176" y="1214502"/>
                  <a:pt x="9865578" y="1393612"/>
                  <a:pt x="10008242" y="1589500"/>
                </a:cubicBezTo>
                <a:cubicBezTo>
                  <a:pt x="10117308" y="1741190"/>
                  <a:pt x="10222982" y="1895218"/>
                  <a:pt x="10325274" y="2051574"/>
                </a:cubicBezTo>
                <a:cubicBezTo>
                  <a:pt x="10446215" y="2231789"/>
                  <a:pt x="10528180" y="2435291"/>
                  <a:pt x="10565908" y="2649028"/>
                </a:cubicBezTo>
                <a:cubicBezTo>
                  <a:pt x="10584595" y="2757459"/>
                  <a:pt x="10583451" y="2862839"/>
                  <a:pt x="10542137" y="2966823"/>
                </a:cubicBezTo>
                <a:cubicBezTo>
                  <a:pt x="10530023" y="2999186"/>
                  <a:pt x="10520540" y="3032466"/>
                  <a:pt x="10513789" y="3066355"/>
                </a:cubicBezTo>
                <a:cubicBezTo>
                  <a:pt x="10490298" y="3169843"/>
                  <a:pt x="10458023" y="3271142"/>
                  <a:pt x="10417308" y="3369150"/>
                </a:cubicBezTo>
                <a:cubicBezTo>
                  <a:pt x="10279257" y="3703851"/>
                  <a:pt x="10062140" y="3980714"/>
                  <a:pt x="9794430" y="4220840"/>
                </a:cubicBezTo>
                <a:cubicBezTo>
                  <a:pt x="9475364" y="4506346"/>
                  <a:pt x="9109391" y="4716599"/>
                  <a:pt x="8719522" y="4888463"/>
                </a:cubicBezTo>
                <a:cubicBezTo>
                  <a:pt x="8388126" y="5034394"/>
                  <a:pt x="8044526" y="5145368"/>
                  <a:pt x="7693808" y="5234223"/>
                </a:cubicBezTo>
                <a:cubicBezTo>
                  <a:pt x="7495123" y="5285070"/>
                  <a:pt x="7294022" y="5324223"/>
                  <a:pt x="7092669" y="5363248"/>
                </a:cubicBezTo>
                <a:cubicBezTo>
                  <a:pt x="6809577" y="5418035"/>
                  <a:pt x="6527120" y="5474730"/>
                  <a:pt x="6240978" y="5507272"/>
                </a:cubicBezTo>
                <a:cubicBezTo>
                  <a:pt x="5982166" y="5536509"/>
                  <a:pt x="5722845" y="5554814"/>
                  <a:pt x="5462508" y="5559010"/>
                </a:cubicBezTo>
                <a:cubicBezTo>
                  <a:pt x="5103782" y="5564730"/>
                  <a:pt x="4744928" y="5576298"/>
                  <a:pt x="4386329" y="5548839"/>
                </a:cubicBezTo>
                <a:cubicBezTo>
                  <a:pt x="4089394" y="5527103"/>
                  <a:pt x="3793960" y="5488344"/>
                  <a:pt x="3501461" y="5432782"/>
                </a:cubicBezTo>
                <a:cubicBezTo>
                  <a:pt x="3204247" y="5374930"/>
                  <a:pt x="2911229" y="5297299"/>
                  <a:pt x="2624348" y="5200409"/>
                </a:cubicBezTo>
                <a:cubicBezTo>
                  <a:pt x="2488841" y="5154775"/>
                  <a:pt x="2358417" y="5094775"/>
                  <a:pt x="2221385" y="5053589"/>
                </a:cubicBezTo>
                <a:cubicBezTo>
                  <a:pt x="1859988" y="4945157"/>
                  <a:pt x="1506856" y="4815878"/>
                  <a:pt x="1173934" y="4636388"/>
                </a:cubicBezTo>
                <a:cubicBezTo>
                  <a:pt x="900250" y="4488931"/>
                  <a:pt x="647539" y="4313508"/>
                  <a:pt x="438176" y="4080883"/>
                </a:cubicBezTo>
                <a:cubicBezTo>
                  <a:pt x="146695" y="3757114"/>
                  <a:pt x="3178" y="3378811"/>
                  <a:pt x="18687" y="2942161"/>
                </a:cubicBezTo>
                <a:cubicBezTo>
                  <a:pt x="19582" y="2904814"/>
                  <a:pt x="13236" y="2867645"/>
                  <a:pt x="0" y="2832713"/>
                </a:cubicBezTo>
                <a:lnTo>
                  <a:pt x="0" y="2747290"/>
                </a:lnTo>
                <a:cubicBezTo>
                  <a:pt x="13474" y="2720341"/>
                  <a:pt x="10296" y="2690468"/>
                  <a:pt x="14746" y="2661993"/>
                </a:cubicBezTo>
                <a:cubicBezTo>
                  <a:pt x="54533" y="2409665"/>
                  <a:pt x="152923" y="2181106"/>
                  <a:pt x="292753" y="1968947"/>
                </a:cubicBezTo>
                <a:cubicBezTo>
                  <a:pt x="464108" y="1708991"/>
                  <a:pt x="680970" y="1491747"/>
                  <a:pt x="923893" y="1299417"/>
                </a:cubicBezTo>
                <a:cubicBezTo>
                  <a:pt x="1263678" y="1030182"/>
                  <a:pt x="1638930" y="820945"/>
                  <a:pt x="2035538" y="648828"/>
                </a:cubicBezTo>
                <a:cubicBezTo>
                  <a:pt x="2521001" y="438575"/>
                  <a:pt x="3025660" y="291755"/>
                  <a:pt x="3545571" y="196289"/>
                </a:cubicBezTo>
                <a:cubicBezTo>
                  <a:pt x="4094899" y="95674"/>
                  <a:pt x="4653670" y="56116"/>
                  <a:pt x="5211705" y="78323"/>
                </a:cubicBezTo>
                <a:cubicBezTo>
                  <a:pt x="5297128" y="81756"/>
                  <a:pt x="5383313" y="88620"/>
                  <a:pt x="5467720" y="77052"/>
                </a:cubicBezTo>
                <a:cubicBezTo>
                  <a:pt x="5669076" y="49467"/>
                  <a:pt x="5870557" y="24299"/>
                  <a:pt x="6073564" y="11840"/>
                </a:cubicBezTo>
                <a:cubicBezTo>
                  <a:pt x="6195374" y="4340"/>
                  <a:pt x="6316955" y="320"/>
                  <a:pt x="6438297" y="19"/>
                </a:cubicBezTo>
                <a:close/>
              </a:path>
            </a:pathLst>
          </a:custGeom>
          <a:solidFill>
            <a:srgbClr val="2971E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3E5838-2003-6740-B6D5-CCF471588D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62667" y="1731762"/>
            <a:ext cx="8619066" cy="2453841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8100" dirty="0"/>
              <a:t>MS Teams Online Teaching</a:t>
            </a:r>
          </a:p>
        </p:txBody>
      </p:sp>
      <p:sp>
        <p:nvSpPr>
          <p:cNvPr id="12" name="Rectangle 6">
            <a:extLst>
              <a:ext uri="{FF2B5EF4-FFF2-40B4-BE49-F238E27FC236}">
                <a16:creationId xmlns="" xmlns:a16="http://schemas.microsoft.com/office/drawing/2014/main" id="{CB2E64D6-3AEB-4AFF-9475-E210F85E0AA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974206" y="441942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="" xmlns:a16="http://schemas.microsoft.com/office/drawing/2014/main" id="{4F5842DB-70BE-1F4D-9F51-7579981E9AF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1967" y="4667379"/>
            <a:ext cx="3543300" cy="203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6091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5EEC29-E1C9-B743-A747-A24B9C413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>
                <a:latin typeface="+mn-lt"/>
              </a:rPr>
              <a:t>Setting up your space</a:t>
            </a:r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="" xmlns:a16="http://schemas.microsoft.com/office/drawing/2014/main" id="{34010CDF-2D0E-3941-BEC7-18089174FE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5107" y="1815920"/>
            <a:ext cx="5894589" cy="4945487"/>
          </a:xfrm>
        </p:spPr>
      </p:pic>
    </p:spTree>
    <p:extLst>
      <p:ext uri="{BB962C8B-B14F-4D97-AF65-F5344CB8AC3E}">
        <p14:creationId xmlns:p14="http://schemas.microsoft.com/office/powerpoint/2010/main" val="768504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5EEC29-E1C9-B743-A747-A24B9C413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>
                <a:latin typeface="+mn-lt"/>
              </a:rPr>
              <a:t>Setting up your space</a:t>
            </a:r>
          </a:p>
        </p:txBody>
      </p:sp>
      <p:pic>
        <p:nvPicPr>
          <p:cNvPr id="7" name="Content Placeholder 6" descr="A screenshot of a cell phone&#10;&#10;Description automatically generated">
            <a:extLst>
              <a:ext uri="{FF2B5EF4-FFF2-40B4-BE49-F238E27FC236}">
                <a16:creationId xmlns="" xmlns:a16="http://schemas.microsoft.com/office/drawing/2014/main" id="{A07961C8-ACBC-8D43-B2D8-96413B8DC2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2724435"/>
            <a:ext cx="2662868" cy="3438460"/>
          </a:xfrm>
        </p:spPr>
      </p:pic>
      <p:pic>
        <p:nvPicPr>
          <p:cNvPr id="8" name="Content Placeholder 6" descr="A screenshot of a cell phone&#10;&#10;Description automatically generated">
            <a:extLst>
              <a:ext uri="{FF2B5EF4-FFF2-40B4-BE49-F238E27FC236}">
                <a16:creationId xmlns="" xmlns:a16="http://schemas.microsoft.com/office/drawing/2014/main" id="{BEEA0B89-5D35-144E-BD38-C80F9193AE6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01068" y="2724435"/>
            <a:ext cx="8126624" cy="3438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168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5EEC29-E1C9-B743-A747-A24B9C413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>
                <a:latin typeface="+mn-lt"/>
              </a:rPr>
              <a:t>Setting up your space</a:t>
            </a:r>
          </a:p>
        </p:txBody>
      </p:sp>
      <p:pic>
        <p:nvPicPr>
          <p:cNvPr id="6" name="Content Placeholder 5" descr="A person standing in front of a computer&#10;&#10;Description automatically generated">
            <a:extLst>
              <a:ext uri="{FF2B5EF4-FFF2-40B4-BE49-F238E27FC236}">
                <a16:creationId xmlns="" xmlns:a16="http://schemas.microsoft.com/office/drawing/2014/main" id="{19FB3ADC-2192-504E-9D81-62E329CDF5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6723" y="1928813"/>
            <a:ext cx="3749277" cy="2226059"/>
          </a:xfrm>
        </p:spPr>
      </p:pic>
      <p:pic>
        <p:nvPicPr>
          <p:cNvPr id="11" name="Picture 10" descr="A picture containing indoor, ceiling, computer, table&#10;&#10;Description automatically generated">
            <a:extLst>
              <a:ext uri="{FF2B5EF4-FFF2-40B4-BE49-F238E27FC236}">
                <a16:creationId xmlns="" xmlns:a16="http://schemas.microsoft.com/office/drawing/2014/main" id="{8FC7C3AA-3170-0C4C-994D-AB717287266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2404" y="1928813"/>
            <a:ext cx="3966195" cy="2226060"/>
          </a:xfrm>
          <a:prstGeom prst="rect">
            <a:avLst/>
          </a:prstGeom>
        </p:spPr>
      </p:pic>
      <p:pic>
        <p:nvPicPr>
          <p:cNvPr id="13" name="Picture 12" descr="A person smiling for the camera&#10;&#10;Description automatically generated">
            <a:extLst>
              <a:ext uri="{FF2B5EF4-FFF2-40B4-BE49-F238E27FC236}">
                <a16:creationId xmlns="" xmlns:a16="http://schemas.microsoft.com/office/drawing/2014/main" id="{481C99B3-C129-8B48-BB47-1EF6C256702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4564" y="4155564"/>
            <a:ext cx="3749277" cy="247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891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96FF2DC-C03E-434B-B52B-715C7F882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>
                <a:latin typeface="+mn-lt"/>
              </a:rPr>
              <a:t>MS Teams 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47EEAAE-0193-064C-9A49-913BEC6BC0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Video meetings with close captions </a:t>
            </a:r>
          </a:p>
          <a:p>
            <a:r>
              <a:rPr lang="en-US" dirty="0"/>
              <a:t>Adjust your audio output</a:t>
            </a:r>
          </a:p>
          <a:p>
            <a:r>
              <a:rPr lang="en-US" dirty="0"/>
              <a:t>Have class discussions and share files </a:t>
            </a:r>
          </a:p>
          <a:p>
            <a:r>
              <a:rPr lang="en-US" dirty="0"/>
              <a:t>Hand in assignments </a:t>
            </a:r>
          </a:p>
          <a:p>
            <a:r>
              <a:rPr lang="en-US" dirty="0"/>
              <a:t>Can set up teams or channels for: </a:t>
            </a:r>
          </a:p>
          <a:p>
            <a:pPr lvl="1"/>
            <a:r>
              <a:rPr lang="en-US" dirty="0"/>
              <a:t>larger groups of students (all your DHH students)</a:t>
            </a:r>
          </a:p>
          <a:p>
            <a:pPr lvl="1"/>
            <a:r>
              <a:rPr lang="en-US" dirty="0"/>
              <a:t>Smaller groups of students (all high school students </a:t>
            </a:r>
          </a:p>
          <a:p>
            <a:pPr lvl="1"/>
            <a:r>
              <a:rPr lang="en-US" dirty="0"/>
              <a:t>Individual student teams 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609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96FF2DC-C03E-434B-B52B-715C7F882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>
                <a:latin typeface="+mn-lt"/>
              </a:rPr>
              <a:t>MS Team: Video Meetings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47EEAAE-0193-064C-9A49-913BEC6BC0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Phone call feature in MS Teams does not allow for Closed Captions – you must set up a meeting</a:t>
            </a:r>
          </a:p>
          <a:p>
            <a:r>
              <a:rPr lang="en-US" dirty="0"/>
              <a:t>You must use the downloaded desktop version to access to closed captions feature</a:t>
            </a:r>
          </a:p>
          <a:p>
            <a:r>
              <a:rPr lang="en-US" dirty="0"/>
              <a:t>You can only view 4 screens at once but you can toggle between other screens as needed</a:t>
            </a:r>
          </a:p>
          <a:p>
            <a:r>
              <a:rPr lang="en-US" dirty="0"/>
              <a:t>You can share a </a:t>
            </a:r>
            <a:r>
              <a:rPr lang="en-US" dirty="0" err="1"/>
              <a:t>Powerpoint</a:t>
            </a:r>
            <a:r>
              <a:rPr lang="en-US" dirty="0"/>
              <a:t> or whiteboard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020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="" xmlns:a16="http://schemas.microsoft.com/office/drawing/2014/main" id="{2B97F24A-32CE-4C1C-A50D-3016B394DCF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96FF2DC-C03E-434B-B52B-715C7F882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 fontScale="90000"/>
          </a:bodyPr>
          <a:lstStyle/>
          <a:p>
            <a:r>
              <a:rPr lang="en-US" b="1" dirty="0">
                <a:latin typeface="+mn-lt"/>
              </a:rPr>
              <a:t>Setting up a video meeting #1</a:t>
            </a:r>
          </a:p>
        </p:txBody>
      </p:sp>
      <p:sp>
        <p:nvSpPr>
          <p:cNvPr id="14" name="Rectangle 6">
            <a:extLst>
              <a:ext uri="{FF2B5EF4-FFF2-40B4-BE49-F238E27FC236}">
                <a16:creationId xmlns="" xmlns:a16="http://schemas.microsoft.com/office/drawing/2014/main" id="{3CE8AF5E-D374-4CF1-90CC-35CF73B81C3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79084" y="2532888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25450 w 3291840"/>
              <a:gd name="connsiteY1" fmla="*/ 0 h 18288"/>
              <a:gd name="connsiteX2" fmla="*/ 1283818 w 3291840"/>
              <a:gd name="connsiteY2" fmla="*/ 0 h 18288"/>
              <a:gd name="connsiteX3" fmla="*/ 1975104 w 3291840"/>
              <a:gd name="connsiteY3" fmla="*/ 0 h 18288"/>
              <a:gd name="connsiteX4" fmla="*/ 2666390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567635 w 3291840"/>
              <a:gd name="connsiteY7" fmla="*/ 18288 h 18288"/>
              <a:gd name="connsiteX8" fmla="*/ 1843430 w 3291840"/>
              <a:gd name="connsiteY8" fmla="*/ 18288 h 18288"/>
              <a:gd name="connsiteX9" fmla="*/ 1185062 w 3291840"/>
              <a:gd name="connsiteY9" fmla="*/ 18288 h 18288"/>
              <a:gd name="connsiteX10" fmla="*/ 0 w 3291840"/>
              <a:gd name="connsiteY10" fmla="*/ 18288 h 18288"/>
              <a:gd name="connsiteX11" fmla="*/ 0 w 3291840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613" y="5552"/>
                  <a:pt x="489242" y="1770"/>
                  <a:pt x="625450" y="0"/>
                </a:cubicBezTo>
                <a:cubicBezTo>
                  <a:pt x="761658" y="-1770"/>
                  <a:pt x="1015131" y="32079"/>
                  <a:pt x="1283818" y="0"/>
                </a:cubicBezTo>
                <a:cubicBezTo>
                  <a:pt x="1552505" y="-32079"/>
                  <a:pt x="1752773" y="10771"/>
                  <a:pt x="1975104" y="0"/>
                </a:cubicBezTo>
                <a:cubicBezTo>
                  <a:pt x="2197435" y="-10771"/>
                  <a:pt x="2433070" y="21341"/>
                  <a:pt x="2666390" y="0"/>
                </a:cubicBezTo>
                <a:cubicBezTo>
                  <a:pt x="2899710" y="-21341"/>
                  <a:pt x="3028437" y="16612"/>
                  <a:pt x="3291840" y="0"/>
                </a:cubicBezTo>
                <a:cubicBezTo>
                  <a:pt x="3291131" y="8157"/>
                  <a:pt x="3291427" y="12125"/>
                  <a:pt x="3291840" y="18288"/>
                </a:cubicBezTo>
                <a:cubicBezTo>
                  <a:pt x="3043276" y="37868"/>
                  <a:pt x="2921041" y="-12908"/>
                  <a:pt x="2567635" y="18288"/>
                </a:cubicBezTo>
                <a:cubicBezTo>
                  <a:pt x="2214230" y="49484"/>
                  <a:pt x="2189623" y="-13019"/>
                  <a:pt x="1843430" y="18288"/>
                </a:cubicBezTo>
                <a:cubicBezTo>
                  <a:pt x="1497237" y="49595"/>
                  <a:pt x="1492584" y="29180"/>
                  <a:pt x="1185062" y="18288"/>
                </a:cubicBezTo>
                <a:cubicBezTo>
                  <a:pt x="877540" y="7396"/>
                  <a:pt x="313238" y="464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281971" y="23935"/>
                  <a:pt x="485873" y="-14021"/>
                  <a:pt x="625450" y="0"/>
                </a:cubicBezTo>
                <a:cubicBezTo>
                  <a:pt x="765027" y="14021"/>
                  <a:pt x="1048900" y="27914"/>
                  <a:pt x="1185062" y="0"/>
                </a:cubicBezTo>
                <a:cubicBezTo>
                  <a:pt x="1321224" y="-27914"/>
                  <a:pt x="1648252" y="-3988"/>
                  <a:pt x="1909267" y="0"/>
                </a:cubicBezTo>
                <a:cubicBezTo>
                  <a:pt x="2170282" y="3988"/>
                  <a:pt x="2301957" y="25891"/>
                  <a:pt x="2534717" y="0"/>
                </a:cubicBezTo>
                <a:cubicBezTo>
                  <a:pt x="2767477" y="-25891"/>
                  <a:pt x="3078800" y="21500"/>
                  <a:pt x="3291840" y="0"/>
                </a:cubicBezTo>
                <a:cubicBezTo>
                  <a:pt x="3291576" y="4493"/>
                  <a:pt x="3292224" y="9472"/>
                  <a:pt x="3291840" y="18288"/>
                </a:cubicBezTo>
                <a:cubicBezTo>
                  <a:pt x="3120474" y="15714"/>
                  <a:pt x="2816568" y="4633"/>
                  <a:pt x="2633472" y="18288"/>
                </a:cubicBezTo>
                <a:cubicBezTo>
                  <a:pt x="2450376" y="31943"/>
                  <a:pt x="2160769" y="37350"/>
                  <a:pt x="1909267" y="18288"/>
                </a:cubicBezTo>
                <a:cubicBezTo>
                  <a:pt x="1657765" y="-774"/>
                  <a:pt x="1623992" y="9648"/>
                  <a:pt x="1349654" y="18288"/>
                </a:cubicBezTo>
                <a:cubicBezTo>
                  <a:pt x="1075316" y="26928"/>
                  <a:pt x="833426" y="34181"/>
                  <a:pt x="691286" y="18288"/>
                </a:cubicBezTo>
                <a:cubicBezTo>
                  <a:pt x="549146" y="2395"/>
                  <a:pt x="342011" y="24201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rgbClr val="2971E7"/>
          </a:solidFill>
          <a:ln w="38100" cap="rnd">
            <a:solidFill>
              <a:srgbClr val="2971E7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="" xmlns:a16="http://schemas.microsoft.com/office/drawing/2014/main" id="{D02A115F-D422-4F79-9D22-511C4BF12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en-US" sz="2400" dirty="0"/>
              <a:t>In a channel you can open the meeting to all members of the channel</a:t>
            </a:r>
          </a:p>
          <a:p>
            <a:r>
              <a:rPr lang="en-US" sz="2400" dirty="0"/>
              <a:t>Click “Meet Now” and it will send an invite to all members to join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6" name="Ink 15">
                <a:extLst>
                  <a:ext uri="{FF2B5EF4-FFF2-40B4-BE49-F238E27FC236}">
                    <a16:creationId xmlns="" xmlns:a16="http://schemas.microsoft.com/office/drawing/2014/main" id="{070477C5-0410-4E4F-97A1-F84C2465C187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="" xmlns:p16="http://schemas.microsoft.com/office/powerpoint/2015/main" val="1"/>
                  </p:ext>
                </p:extLst>
              </p14:nvPr>
            </p14:nvContentPartPr>
            <p14:xfrm>
              <a:off x="5755403" y="1971579"/>
              <a:ext cx="360" cy="21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37403" y="1956150"/>
                <a:ext cx="36000" cy="32709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="" xmlns:a16="http://schemas.microsoft.com/office/drawing/2014/main" id="{75F48EB5-AE97-CD40-8D0E-4A3A229AB49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7900" y="640080"/>
            <a:ext cx="6356512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782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="" xmlns:a16="http://schemas.microsoft.com/office/drawing/2014/main" id="{2B97F24A-32CE-4C1C-A50D-3016B394DCF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96FF2DC-C03E-434B-B52B-715C7F882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 fontScale="90000"/>
          </a:bodyPr>
          <a:lstStyle/>
          <a:p>
            <a:r>
              <a:rPr lang="en-US" b="1" dirty="0">
                <a:latin typeface="+mn-lt"/>
              </a:rPr>
              <a:t>Setting up a video meeting #2</a:t>
            </a:r>
          </a:p>
        </p:txBody>
      </p:sp>
      <p:sp>
        <p:nvSpPr>
          <p:cNvPr id="23" name="Rectangle 6">
            <a:extLst>
              <a:ext uri="{FF2B5EF4-FFF2-40B4-BE49-F238E27FC236}">
                <a16:creationId xmlns="" xmlns:a16="http://schemas.microsoft.com/office/drawing/2014/main" id="{3CE8AF5E-D374-4CF1-90CC-35CF73B81C3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79084" y="2532888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25450 w 3291840"/>
              <a:gd name="connsiteY1" fmla="*/ 0 h 18288"/>
              <a:gd name="connsiteX2" fmla="*/ 1283818 w 3291840"/>
              <a:gd name="connsiteY2" fmla="*/ 0 h 18288"/>
              <a:gd name="connsiteX3" fmla="*/ 1975104 w 3291840"/>
              <a:gd name="connsiteY3" fmla="*/ 0 h 18288"/>
              <a:gd name="connsiteX4" fmla="*/ 2666390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567635 w 3291840"/>
              <a:gd name="connsiteY7" fmla="*/ 18288 h 18288"/>
              <a:gd name="connsiteX8" fmla="*/ 1843430 w 3291840"/>
              <a:gd name="connsiteY8" fmla="*/ 18288 h 18288"/>
              <a:gd name="connsiteX9" fmla="*/ 1185062 w 3291840"/>
              <a:gd name="connsiteY9" fmla="*/ 18288 h 18288"/>
              <a:gd name="connsiteX10" fmla="*/ 0 w 3291840"/>
              <a:gd name="connsiteY10" fmla="*/ 18288 h 18288"/>
              <a:gd name="connsiteX11" fmla="*/ 0 w 3291840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613" y="5552"/>
                  <a:pt x="489242" y="1770"/>
                  <a:pt x="625450" y="0"/>
                </a:cubicBezTo>
                <a:cubicBezTo>
                  <a:pt x="761658" y="-1770"/>
                  <a:pt x="1015131" y="32079"/>
                  <a:pt x="1283818" y="0"/>
                </a:cubicBezTo>
                <a:cubicBezTo>
                  <a:pt x="1552505" y="-32079"/>
                  <a:pt x="1752773" y="10771"/>
                  <a:pt x="1975104" y="0"/>
                </a:cubicBezTo>
                <a:cubicBezTo>
                  <a:pt x="2197435" y="-10771"/>
                  <a:pt x="2433070" y="21341"/>
                  <a:pt x="2666390" y="0"/>
                </a:cubicBezTo>
                <a:cubicBezTo>
                  <a:pt x="2899710" y="-21341"/>
                  <a:pt x="3028437" y="16612"/>
                  <a:pt x="3291840" y="0"/>
                </a:cubicBezTo>
                <a:cubicBezTo>
                  <a:pt x="3291131" y="8157"/>
                  <a:pt x="3291427" y="12125"/>
                  <a:pt x="3291840" y="18288"/>
                </a:cubicBezTo>
                <a:cubicBezTo>
                  <a:pt x="3043276" y="37868"/>
                  <a:pt x="2921041" y="-12908"/>
                  <a:pt x="2567635" y="18288"/>
                </a:cubicBezTo>
                <a:cubicBezTo>
                  <a:pt x="2214230" y="49484"/>
                  <a:pt x="2189623" y="-13019"/>
                  <a:pt x="1843430" y="18288"/>
                </a:cubicBezTo>
                <a:cubicBezTo>
                  <a:pt x="1497237" y="49595"/>
                  <a:pt x="1492584" y="29180"/>
                  <a:pt x="1185062" y="18288"/>
                </a:cubicBezTo>
                <a:cubicBezTo>
                  <a:pt x="877540" y="7396"/>
                  <a:pt x="313238" y="464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281971" y="23935"/>
                  <a:pt x="485873" y="-14021"/>
                  <a:pt x="625450" y="0"/>
                </a:cubicBezTo>
                <a:cubicBezTo>
                  <a:pt x="765027" y="14021"/>
                  <a:pt x="1048900" y="27914"/>
                  <a:pt x="1185062" y="0"/>
                </a:cubicBezTo>
                <a:cubicBezTo>
                  <a:pt x="1321224" y="-27914"/>
                  <a:pt x="1648252" y="-3988"/>
                  <a:pt x="1909267" y="0"/>
                </a:cubicBezTo>
                <a:cubicBezTo>
                  <a:pt x="2170282" y="3988"/>
                  <a:pt x="2301957" y="25891"/>
                  <a:pt x="2534717" y="0"/>
                </a:cubicBezTo>
                <a:cubicBezTo>
                  <a:pt x="2767477" y="-25891"/>
                  <a:pt x="3078800" y="21500"/>
                  <a:pt x="3291840" y="0"/>
                </a:cubicBezTo>
                <a:cubicBezTo>
                  <a:pt x="3291576" y="4493"/>
                  <a:pt x="3292224" y="9472"/>
                  <a:pt x="3291840" y="18288"/>
                </a:cubicBezTo>
                <a:cubicBezTo>
                  <a:pt x="3120474" y="15714"/>
                  <a:pt x="2816568" y="4633"/>
                  <a:pt x="2633472" y="18288"/>
                </a:cubicBezTo>
                <a:cubicBezTo>
                  <a:pt x="2450376" y="31943"/>
                  <a:pt x="2160769" y="37350"/>
                  <a:pt x="1909267" y="18288"/>
                </a:cubicBezTo>
                <a:cubicBezTo>
                  <a:pt x="1657765" y="-774"/>
                  <a:pt x="1623992" y="9648"/>
                  <a:pt x="1349654" y="18288"/>
                </a:cubicBezTo>
                <a:cubicBezTo>
                  <a:pt x="1075316" y="26928"/>
                  <a:pt x="833426" y="34181"/>
                  <a:pt x="691286" y="18288"/>
                </a:cubicBezTo>
                <a:cubicBezTo>
                  <a:pt x="549146" y="2395"/>
                  <a:pt x="342011" y="24201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rgbClr val="2971E7"/>
          </a:solidFill>
          <a:ln w="38100" cap="rnd">
            <a:solidFill>
              <a:srgbClr val="2971E7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="" xmlns:a16="http://schemas.microsoft.com/office/drawing/2014/main" id="{D02A115F-D422-4F79-9D22-511C4BF12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en-US" sz="2400" dirty="0"/>
              <a:t>Go to Calendar </a:t>
            </a:r>
          </a:p>
          <a:p>
            <a:r>
              <a:rPr lang="en-US" sz="2400" dirty="0"/>
              <a:t>Either: Meet now – invite select participants OR Schedule a new meeting for a later date </a:t>
            </a:r>
          </a:p>
          <a:p>
            <a:endParaRPr lang="en-US" sz="24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5" name="Ink 24">
                <a:extLst>
                  <a:ext uri="{FF2B5EF4-FFF2-40B4-BE49-F238E27FC236}">
                    <a16:creationId xmlns="" xmlns:a16="http://schemas.microsoft.com/office/drawing/2014/main" id="{070477C5-0410-4E4F-97A1-F84C2465C187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="" xmlns:p16="http://schemas.microsoft.com/office/powerpoint/2015/main" val="1"/>
                  </p:ext>
                </p:extLst>
              </p14:nvPr>
            </p14:nvContentPartPr>
            <p14:xfrm>
              <a:off x="5755403" y="1971579"/>
              <a:ext cx="360" cy="216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37403" y="1956150"/>
                <a:ext cx="36000" cy="32709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="" xmlns:a16="http://schemas.microsoft.com/office/drawing/2014/main" id="{D03B3EAB-2E3C-5E4E-B0C6-D52ACEBFCE1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4296" y="1219809"/>
            <a:ext cx="6903720" cy="4418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667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="" xmlns:a16="http://schemas.microsoft.com/office/drawing/2014/main" id="{2D2B266D-3625-4584-A5C3-7D3F672CFF3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="" xmlns:a16="http://schemas.microsoft.com/office/drawing/2014/main" id="{19F2FD6D-3B66-BC45-928B-1B06FF4042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180279" y="161490"/>
            <a:ext cx="11827082" cy="6534092"/>
          </a:xfrm>
          <a:custGeom>
            <a:avLst/>
            <a:gdLst/>
            <a:ahLst/>
            <a:cxnLst/>
            <a:rect l="l" t="t" r="r" b="b"/>
            <a:pathLst>
              <a:path w="11827082" h="6534092">
                <a:moveTo>
                  <a:pt x="6610089" y="5"/>
                </a:moveTo>
                <a:cubicBezTo>
                  <a:pt x="6763993" y="-277"/>
                  <a:pt x="6862741" y="14300"/>
                  <a:pt x="6956523" y="21390"/>
                </a:cubicBezTo>
                <a:cubicBezTo>
                  <a:pt x="7271939" y="-12207"/>
                  <a:pt x="7581352" y="149"/>
                  <a:pt x="7768349" y="21390"/>
                </a:cubicBezTo>
                <a:lnTo>
                  <a:pt x="7831642" y="23688"/>
                </a:lnTo>
                <a:lnTo>
                  <a:pt x="7886307" y="21390"/>
                </a:lnTo>
                <a:cubicBezTo>
                  <a:pt x="7951978" y="17798"/>
                  <a:pt x="8007622" y="16567"/>
                  <a:pt x="8057445" y="16600"/>
                </a:cubicBezTo>
                <a:lnTo>
                  <a:pt x="8096254" y="17396"/>
                </a:lnTo>
                <a:lnTo>
                  <a:pt x="8199591" y="12947"/>
                </a:lnTo>
                <a:cubicBezTo>
                  <a:pt x="8247971" y="12558"/>
                  <a:pt x="8296272" y="14617"/>
                  <a:pt x="8344260" y="21390"/>
                </a:cubicBezTo>
                <a:lnTo>
                  <a:pt x="8355505" y="22738"/>
                </a:lnTo>
                <a:lnTo>
                  <a:pt x="8462217" y="21390"/>
                </a:lnTo>
                <a:cubicBezTo>
                  <a:pt x="8567700" y="16869"/>
                  <a:pt x="8666620" y="17239"/>
                  <a:pt x="8761697" y="18554"/>
                </a:cubicBezTo>
                <a:lnTo>
                  <a:pt x="8808871" y="19038"/>
                </a:lnTo>
                <a:lnTo>
                  <a:pt x="8941246" y="13930"/>
                </a:lnTo>
                <a:cubicBezTo>
                  <a:pt x="9040199" y="10800"/>
                  <a:pt x="9149474" y="10157"/>
                  <a:pt x="9260166" y="21390"/>
                </a:cubicBezTo>
                <a:lnTo>
                  <a:pt x="9339613" y="26448"/>
                </a:lnTo>
                <a:lnTo>
                  <a:pt x="9432845" y="28493"/>
                </a:lnTo>
                <a:cubicBezTo>
                  <a:pt x="9587011" y="31230"/>
                  <a:pt x="9744909" y="31599"/>
                  <a:pt x="9849954" y="21390"/>
                </a:cubicBezTo>
                <a:cubicBezTo>
                  <a:pt x="10060044" y="972"/>
                  <a:pt x="10204432" y="2657"/>
                  <a:pt x="10425865" y="21390"/>
                </a:cubicBezTo>
                <a:lnTo>
                  <a:pt x="10477895" y="25158"/>
                </a:lnTo>
                <a:lnTo>
                  <a:pt x="10566351" y="27751"/>
                </a:lnTo>
                <a:cubicBezTo>
                  <a:pt x="10727031" y="32755"/>
                  <a:pt x="10877889" y="35639"/>
                  <a:pt x="11001775" y="21390"/>
                </a:cubicBezTo>
                <a:cubicBezTo>
                  <a:pt x="11249546" y="-7108"/>
                  <a:pt x="11434553" y="12510"/>
                  <a:pt x="11813601" y="21390"/>
                </a:cubicBezTo>
                <a:cubicBezTo>
                  <a:pt x="11817928" y="208271"/>
                  <a:pt x="11818867" y="336567"/>
                  <a:pt x="11813601" y="475847"/>
                </a:cubicBezTo>
                <a:cubicBezTo>
                  <a:pt x="11808335" y="615127"/>
                  <a:pt x="11845853" y="1008651"/>
                  <a:pt x="11813601" y="1254916"/>
                </a:cubicBezTo>
                <a:cubicBezTo>
                  <a:pt x="11809570" y="1285699"/>
                  <a:pt x="11806768" y="1314174"/>
                  <a:pt x="11804923" y="1340777"/>
                </a:cubicBezTo>
                <a:lnTo>
                  <a:pt x="11803652" y="1373115"/>
                </a:lnTo>
                <a:lnTo>
                  <a:pt x="11804560" y="1395572"/>
                </a:lnTo>
                <a:cubicBezTo>
                  <a:pt x="11806656" y="1431340"/>
                  <a:pt x="11809600" y="1470662"/>
                  <a:pt x="11813601" y="1514605"/>
                </a:cubicBezTo>
                <a:cubicBezTo>
                  <a:pt x="11829606" y="1690380"/>
                  <a:pt x="11822955" y="1813845"/>
                  <a:pt x="11815628" y="1920902"/>
                </a:cubicBezTo>
                <a:lnTo>
                  <a:pt x="11811346" y="1995660"/>
                </a:lnTo>
                <a:lnTo>
                  <a:pt x="11813868" y="2104640"/>
                </a:lnTo>
                <a:lnTo>
                  <a:pt x="11817197" y="2264365"/>
                </a:lnTo>
                <a:lnTo>
                  <a:pt x="11821465" y="2306631"/>
                </a:lnTo>
                <a:cubicBezTo>
                  <a:pt x="11835170" y="2477814"/>
                  <a:pt x="11818400" y="2578773"/>
                  <a:pt x="11813601" y="2683208"/>
                </a:cubicBezTo>
                <a:cubicBezTo>
                  <a:pt x="11809487" y="2772725"/>
                  <a:pt x="11816027" y="2930030"/>
                  <a:pt x="11816192" y="3070653"/>
                </a:cubicBezTo>
                <a:lnTo>
                  <a:pt x="11813610" y="3202145"/>
                </a:lnTo>
                <a:lnTo>
                  <a:pt x="11813601" y="3267510"/>
                </a:lnTo>
                <a:cubicBezTo>
                  <a:pt x="11811419" y="3587194"/>
                  <a:pt x="11813535" y="3497122"/>
                  <a:pt x="11813601" y="3721967"/>
                </a:cubicBezTo>
                <a:cubicBezTo>
                  <a:pt x="11813617" y="3778178"/>
                  <a:pt x="11814293" y="3835214"/>
                  <a:pt x="11815131" y="3894088"/>
                </a:cubicBezTo>
                <a:lnTo>
                  <a:pt x="11816203" y="3972593"/>
                </a:lnTo>
                <a:lnTo>
                  <a:pt x="11816265" y="3973919"/>
                </a:lnTo>
                <a:cubicBezTo>
                  <a:pt x="11819902" y="4062998"/>
                  <a:pt x="11819694" y="4122248"/>
                  <a:pt x="11818174" y="4171327"/>
                </a:cubicBezTo>
                <a:lnTo>
                  <a:pt x="11817878" y="4178488"/>
                </a:lnTo>
                <a:lnTo>
                  <a:pt x="11818118" y="4277530"/>
                </a:lnTo>
                <a:cubicBezTo>
                  <a:pt x="11817612" y="4347824"/>
                  <a:pt x="11816272" y="4421987"/>
                  <a:pt x="11813601" y="4501036"/>
                </a:cubicBezTo>
                <a:cubicBezTo>
                  <a:pt x="11824398" y="4779554"/>
                  <a:pt x="11834923" y="4895505"/>
                  <a:pt x="11813601" y="5020415"/>
                </a:cubicBezTo>
                <a:cubicBezTo>
                  <a:pt x="11808270" y="5051643"/>
                  <a:pt x="11804885" y="5094410"/>
                  <a:pt x="11802984" y="5145366"/>
                </a:cubicBezTo>
                <a:lnTo>
                  <a:pt x="11802805" y="5153576"/>
                </a:lnTo>
                <a:lnTo>
                  <a:pt x="11813601" y="5280104"/>
                </a:lnTo>
                <a:cubicBezTo>
                  <a:pt x="11848339" y="5545832"/>
                  <a:pt x="11803810" y="5568088"/>
                  <a:pt x="11813601" y="5734561"/>
                </a:cubicBezTo>
                <a:cubicBezTo>
                  <a:pt x="11814825" y="5755370"/>
                  <a:pt x="11815354" y="5777180"/>
                  <a:pt x="11815391" y="5800160"/>
                </a:cubicBezTo>
                <a:lnTo>
                  <a:pt x="11814403" y="5861994"/>
                </a:lnTo>
                <a:lnTo>
                  <a:pt x="11814897" y="5940552"/>
                </a:lnTo>
                <a:cubicBezTo>
                  <a:pt x="11813455" y="6007961"/>
                  <a:pt x="11810716" y="6074118"/>
                  <a:pt x="11808410" y="6139030"/>
                </a:cubicBezTo>
                <a:lnTo>
                  <a:pt x="11805249" y="6294204"/>
                </a:lnTo>
                <a:lnTo>
                  <a:pt x="11806853" y="6377232"/>
                </a:lnTo>
                <a:lnTo>
                  <a:pt x="11813601" y="6513630"/>
                </a:lnTo>
                <a:cubicBezTo>
                  <a:pt x="11755932" y="6520071"/>
                  <a:pt x="11702085" y="6522123"/>
                  <a:pt x="11651008" y="6521869"/>
                </a:cubicBezTo>
                <a:lnTo>
                  <a:pt x="11606878" y="6520178"/>
                </a:lnTo>
                <a:lnTo>
                  <a:pt x="11480359" y="6526470"/>
                </a:lnTo>
                <a:cubicBezTo>
                  <a:pt x="11411497" y="6529079"/>
                  <a:pt x="11340067" y="6529281"/>
                  <a:pt x="11235913" y="6522672"/>
                </a:cubicBezTo>
                <a:lnTo>
                  <a:pt x="11167376" y="6517338"/>
                </a:lnTo>
                <a:lnTo>
                  <a:pt x="11118099" y="6519937"/>
                </a:lnTo>
                <a:cubicBezTo>
                  <a:pt x="11008080" y="6519923"/>
                  <a:pt x="10918905" y="6505169"/>
                  <a:pt x="10779737" y="6513630"/>
                </a:cubicBezTo>
                <a:lnTo>
                  <a:pt x="10756340" y="6513513"/>
                </a:lnTo>
                <a:lnTo>
                  <a:pt x="10748952" y="6514346"/>
                </a:lnTo>
                <a:cubicBezTo>
                  <a:pt x="10725838" y="6516206"/>
                  <a:pt x="10699773" y="6516641"/>
                  <a:pt x="10661780" y="6513630"/>
                </a:cubicBezTo>
                <a:lnTo>
                  <a:pt x="10643067" y="6512943"/>
                </a:lnTo>
                <a:lnTo>
                  <a:pt x="10627638" y="6512866"/>
                </a:lnTo>
                <a:lnTo>
                  <a:pt x="10598539" y="6511309"/>
                </a:lnTo>
                <a:lnTo>
                  <a:pt x="10590670" y="6511020"/>
                </a:lnTo>
                <a:cubicBezTo>
                  <a:pt x="10422654" y="6509230"/>
                  <a:pt x="10114537" y="6525711"/>
                  <a:pt x="9930443" y="6519069"/>
                </a:cubicBezTo>
                <a:lnTo>
                  <a:pt x="9908887" y="6517613"/>
                </a:lnTo>
                <a:lnTo>
                  <a:pt x="9697150" y="6531900"/>
                </a:lnTo>
                <a:cubicBezTo>
                  <a:pt x="9438634" y="6540253"/>
                  <a:pt x="9217380" y="6522684"/>
                  <a:pt x="9038128" y="6513630"/>
                </a:cubicBezTo>
                <a:lnTo>
                  <a:pt x="8901719" y="6509665"/>
                </a:lnTo>
                <a:lnTo>
                  <a:pt x="8766922" y="6512046"/>
                </a:lnTo>
                <a:cubicBezTo>
                  <a:pt x="8694433" y="6513288"/>
                  <a:pt x="8629372" y="6514112"/>
                  <a:pt x="8580175" y="6513630"/>
                </a:cubicBezTo>
                <a:lnTo>
                  <a:pt x="8571277" y="6513524"/>
                </a:lnTo>
                <a:lnTo>
                  <a:pt x="8462217" y="6513630"/>
                </a:lnTo>
                <a:cubicBezTo>
                  <a:pt x="8225188" y="6509968"/>
                  <a:pt x="7780127" y="6525503"/>
                  <a:pt x="7532434" y="6513630"/>
                </a:cubicBezTo>
                <a:lnTo>
                  <a:pt x="7448622" y="6511320"/>
                </a:lnTo>
                <a:lnTo>
                  <a:pt x="7428354" y="6513630"/>
                </a:lnTo>
                <a:cubicBezTo>
                  <a:pt x="7293248" y="6538560"/>
                  <a:pt x="7186080" y="6533261"/>
                  <a:pt x="7078782" y="6523679"/>
                </a:cubicBezTo>
                <a:lnTo>
                  <a:pt x="6973169" y="6513887"/>
                </a:lnTo>
                <a:lnTo>
                  <a:pt x="6954249" y="6514033"/>
                </a:lnTo>
                <a:cubicBezTo>
                  <a:pt x="6918701" y="6514123"/>
                  <a:pt x="6880374" y="6514018"/>
                  <a:pt x="6838566" y="6513630"/>
                </a:cubicBezTo>
                <a:lnTo>
                  <a:pt x="6790865" y="6514652"/>
                </a:lnTo>
                <a:lnTo>
                  <a:pt x="6717520" y="6518204"/>
                </a:lnTo>
                <a:lnTo>
                  <a:pt x="6690736" y="6516798"/>
                </a:lnTo>
                <a:lnTo>
                  <a:pt x="6604647" y="6518643"/>
                </a:lnTo>
                <a:cubicBezTo>
                  <a:pt x="6383546" y="6528740"/>
                  <a:pt x="6188571" y="6547337"/>
                  <a:pt x="5908782" y="6513630"/>
                </a:cubicBezTo>
                <a:lnTo>
                  <a:pt x="5827432" y="6506155"/>
                </a:lnTo>
                <a:lnTo>
                  <a:pt x="5818169" y="6505897"/>
                </a:lnTo>
                <a:cubicBezTo>
                  <a:pt x="5656134" y="6501940"/>
                  <a:pt x="5476891" y="6500561"/>
                  <a:pt x="5360626" y="6513630"/>
                </a:cubicBezTo>
                <a:cubicBezTo>
                  <a:pt x="5244362" y="6526700"/>
                  <a:pt x="5155294" y="6523407"/>
                  <a:pt x="5082581" y="6518492"/>
                </a:cubicBezTo>
                <a:lnTo>
                  <a:pt x="5011539" y="6513612"/>
                </a:lnTo>
                <a:lnTo>
                  <a:pt x="4978999" y="6513630"/>
                </a:lnTo>
                <a:lnTo>
                  <a:pt x="4947560" y="6512597"/>
                </a:lnTo>
                <a:lnTo>
                  <a:pt x="4902673" y="6513630"/>
                </a:lnTo>
                <a:cubicBezTo>
                  <a:pt x="4851834" y="6520217"/>
                  <a:pt x="4795188" y="6523001"/>
                  <a:pt x="4737076" y="6522747"/>
                </a:cubicBezTo>
                <a:lnTo>
                  <a:pt x="4649328" y="6518160"/>
                </a:lnTo>
                <a:lnTo>
                  <a:pt x="4624935" y="6519597"/>
                </a:lnTo>
                <a:cubicBezTo>
                  <a:pt x="4598495" y="6519851"/>
                  <a:pt x="4566987" y="6518389"/>
                  <a:pt x="4521046" y="6513630"/>
                </a:cubicBezTo>
                <a:lnTo>
                  <a:pt x="4456833" y="6510131"/>
                </a:lnTo>
                <a:lnTo>
                  <a:pt x="4343538" y="6512337"/>
                </a:lnTo>
                <a:cubicBezTo>
                  <a:pt x="4260681" y="6514690"/>
                  <a:pt x="4174545" y="6517475"/>
                  <a:pt x="4104725" y="6513630"/>
                </a:cubicBezTo>
                <a:cubicBezTo>
                  <a:pt x="3965085" y="6505941"/>
                  <a:pt x="3802107" y="6535988"/>
                  <a:pt x="3528815" y="6513630"/>
                </a:cubicBezTo>
                <a:lnTo>
                  <a:pt x="3407613" y="6504978"/>
                </a:lnTo>
                <a:lnTo>
                  <a:pt x="3251268" y="6513630"/>
                </a:lnTo>
                <a:cubicBezTo>
                  <a:pt x="3103602" y="6529652"/>
                  <a:pt x="3004932" y="6519904"/>
                  <a:pt x="2867035" y="6513929"/>
                </a:cubicBezTo>
                <a:lnTo>
                  <a:pt x="2840124" y="6513045"/>
                </a:lnTo>
                <a:lnTo>
                  <a:pt x="2834946" y="6513630"/>
                </a:lnTo>
                <a:cubicBezTo>
                  <a:pt x="2691933" y="6538293"/>
                  <a:pt x="2614008" y="6529004"/>
                  <a:pt x="2502859" y="6520536"/>
                </a:cubicBezTo>
                <a:lnTo>
                  <a:pt x="2442001" y="6517197"/>
                </a:lnTo>
                <a:lnTo>
                  <a:pt x="2438245" y="6517313"/>
                </a:lnTo>
                <a:cubicBezTo>
                  <a:pt x="2401807" y="6517985"/>
                  <a:pt x="2368299" y="6518156"/>
                  <a:pt x="2336678" y="6517988"/>
                </a:cubicBezTo>
                <a:lnTo>
                  <a:pt x="2185932" y="6514754"/>
                </a:lnTo>
                <a:lnTo>
                  <a:pt x="1960620" y="6520062"/>
                </a:lnTo>
                <a:cubicBezTo>
                  <a:pt x="1876521" y="6521810"/>
                  <a:pt x="1788378" y="6523022"/>
                  <a:pt x="1701155" y="6522387"/>
                </a:cubicBezTo>
                <a:lnTo>
                  <a:pt x="1589271" y="6518529"/>
                </a:lnTo>
                <a:lnTo>
                  <a:pt x="1539168" y="6519829"/>
                </a:lnTo>
                <a:cubicBezTo>
                  <a:pt x="1395291" y="6522782"/>
                  <a:pt x="1407110" y="6517174"/>
                  <a:pt x="1287620" y="6513630"/>
                </a:cubicBezTo>
                <a:cubicBezTo>
                  <a:pt x="1168131" y="6510087"/>
                  <a:pt x="1041230" y="6513238"/>
                  <a:pt x="932033" y="6514000"/>
                </a:cubicBezTo>
                <a:lnTo>
                  <a:pt x="918750" y="6513952"/>
                </a:lnTo>
                <a:lnTo>
                  <a:pt x="858917" y="6514806"/>
                </a:lnTo>
                <a:cubicBezTo>
                  <a:pt x="826932" y="6514879"/>
                  <a:pt x="792070" y="6514545"/>
                  <a:pt x="753341" y="6513630"/>
                </a:cubicBezTo>
                <a:cubicBezTo>
                  <a:pt x="443511" y="6506311"/>
                  <a:pt x="354936" y="6524642"/>
                  <a:pt x="17841" y="6513630"/>
                </a:cubicBezTo>
                <a:cubicBezTo>
                  <a:pt x="-956" y="6342673"/>
                  <a:pt x="-10467" y="6012653"/>
                  <a:pt x="17841" y="5799484"/>
                </a:cubicBezTo>
                <a:lnTo>
                  <a:pt x="19845" y="5756408"/>
                </a:lnTo>
                <a:lnTo>
                  <a:pt x="17841" y="5734561"/>
                </a:lnTo>
                <a:cubicBezTo>
                  <a:pt x="13149" y="5695472"/>
                  <a:pt x="12578" y="5648752"/>
                  <a:pt x="13918" y="5598323"/>
                </a:cubicBezTo>
                <a:lnTo>
                  <a:pt x="18180" y="5508699"/>
                </a:lnTo>
                <a:lnTo>
                  <a:pt x="16493" y="5477760"/>
                </a:lnTo>
                <a:cubicBezTo>
                  <a:pt x="8966" y="5369709"/>
                  <a:pt x="1889" y="5260695"/>
                  <a:pt x="17841" y="5150260"/>
                </a:cubicBezTo>
                <a:cubicBezTo>
                  <a:pt x="-3463" y="5038150"/>
                  <a:pt x="-2139" y="4857473"/>
                  <a:pt x="6850" y="4650409"/>
                </a:cubicBezTo>
                <a:lnTo>
                  <a:pt x="14633" y="4498670"/>
                </a:lnTo>
                <a:lnTo>
                  <a:pt x="14494" y="4495758"/>
                </a:lnTo>
                <a:cubicBezTo>
                  <a:pt x="12245" y="4421472"/>
                  <a:pt x="13025" y="4335511"/>
                  <a:pt x="14442" y="4243130"/>
                </a:cubicBezTo>
                <a:lnTo>
                  <a:pt x="16801" y="4091152"/>
                </a:lnTo>
                <a:lnTo>
                  <a:pt x="13537" y="4018512"/>
                </a:lnTo>
                <a:lnTo>
                  <a:pt x="17696" y="3920163"/>
                </a:lnTo>
                <a:lnTo>
                  <a:pt x="17841" y="3851812"/>
                </a:lnTo>
                <a:cubicBezTo>
                  <a:pt x="15571" y="3651484"/>
                  <a:pt x="26219" y="3546077"/>
                  <a:pt x="24551" y="3386181"/>
                </a:cubicBezTo>
                <a:lnTo>
                  <a:pt x="24397" y="3379573"/>
                </a:lnTo>
                <a:lnTo>
                  <a:pt x="22173" y="3327681"/>
                </a:lnTo>
                <a:cubicBezTo>
                  <a:pt x="20895" y="3304536"/>
                  <a:pt x="19446" y="3284181"/>
                  <a:pt x="17841" y="3267510"/>
                </a:cubicBezTo>
                <a:cubicBezTo>
                  <a:pt x="8213" y="3167488"/>
                  <a:pt x="-3113" y="2984082"/>
                  <a:pt x="3931" y="2799801"/>
                </a:cubicBezTo>
                <a:lnTo>
                  <a:pt x="4125" y="2797274"/>
                </a:lnTo>
                <a:lnTo>
                  <a:pt x="3717" y="2776150"/>
                </a:lnTo>
                <a:cubicBezTo>
                  <a:pt x="3237" y="2640023"/>
                  <a:pt x="7465" y="2516197"/>
                  <a:pt x="17841" y="2423520"/>
                </a:cubicBezTo>
                <a:cubicBezTo>
                  <a:pt x="20435" y="2400350"/>
                  <a:pt x="22069" y="2375698"/>
                  <a:pt x="22982" y="2349684"/>
                </a:cubicBezTo>
                <a:lnTo>
                  <a:pt x="23157" y="2331991"/>
                </a:lnTo>
                <a:lnTo>
                  <a:pt x="21648" y="2290240"/>
                </a:lnTo>
                <a:cubicBezTo>
                  <a:pt x="18695" y="2240502"/>
                  <a:pt x="15426" y="2193755"/>
                  <a:pt x="14054" y="2150784"/>
                </a:cubicBezTo>
                <a:lnTo>
                  <a:pt x="17291" y="2050968"/>
                </a:lnTo>
                <a:lnTo>
                  <a:pt x="12351" y="1872365"/>
                </a:lnTo>
                <a:cubicBezTo>
                  <a:pt x="11665" y="1799113"/>
                  <a:pt x="12859" y="1722821"/>
                  <a:pt x="17841" y="1644450"/>
                </a:cubicBezTo>
                <a:lnTo>
                  <a:pt x="21169" y="1569934"/>
                </a:lnTo>
                <a:lnTo>
                  <a:pt x="20488" y="1547698"/>
                </a:lnTo>
                <a:cubicBezTo>
                  <a:pt x="19568" y="1516527"/>
                  <a:pt x="18663" y="1483900"/>
                  <a:pt x="17841" y="1449683"/>
                </a:cubicBezTo>
                <a:cubicBezTo>
                  <a:pt x="11271" y="1175953"/>
                  <a:pt x="1415" y="1152151"/>
                  <a:pt x="17841" y="995226"/>
                </a:cubicBezTo>
                <a:lnTo>
                  <a:pt x="19885" y="968921"/>
                </a:lnTo>
                <a:lnTo>
                  <a:pt x="17841" y="930304"/>
                </a:lnTo>
                <a:cubicBezTo>
                  <a:pt x="7442" y="768208"/>
                  <a:pt x="7865" y="285783"/>
                  <a:pt x="17841" y="21390"/>
                </a:cubicBezTo>
                <a:cubicBezTo>
                  <a:pt x="147136" y="10433"/>
                  <a:pt x="296588" y="9602"/>
                  <a:pt x="440468" y="11925"/>
                </a:cubicBezTo>
                <a:lnTo>
                  <a:pt x="473966" y="12726"/>
                </a:lnTo>
                <a:lnTo>
                  <a:pt x="478805" y="12539"/>
                </a:lnTo>
                <a:lnTo>
                  <a:pt x="484496" y="12977"/>
                </a:lnTo>
                <a:lnTo>
                  <a:pt x="648894" y="16905"/>
                </a:lnTo>
                <a:cubicBezTo>
                  <a:pt x="714833" y="18773"/>
                  <a:pt x="776163" y="20559"/>
                  <a:pt x="829667" y="21390"/>
                </a:cubicBezTo>
                <a:lnTo>
                  <a:pt x="916694" y="22693"/>
                </a:lnTo>
                <a:lnTo>
                  <a:pt x="933747" y="21390"/>
                </a:lnTo>
                <a:cubicBezTo>
                  <a:pt x="1086511" y="12604"/>
                  <a:pt x="1591110" y="15003"/>
                  <a:pt x="1863531" y="21390"/>
                </a:cubicBezTo>
                <a:lnTo>
                  <a:pt x="1920387" y="22646"/>
                </a:lnTo>
                <a:lnTo>
                  <a:pt x="2054705" y="24358"/>
                </a:lnTo>
                <a:cubicBezTo>
                  <a:pt x="2107717" y="24456"/>
                  <a:pt x="2161143" y="23719"/>
                  <a:pt x="2217404" y="21390"/>
                </a:cubicBezTo>
                <a:cubicBezTo>
                  <a:pt x="2442445" y="12073"/>
                  <a:pt x="2732199" y="18194"/>
                  <a:pt x="2911273" y="21390"/>
                </a:cubicBezTo>
                <a:lnTo>
                  <a:pt x="3023675" y="20799"/>
                </a:lnTo>
                <a:lnTo>
                  <a:pt x="3093869" y="15816"/>
                </a:lnTo>
                <a:cubicBezTo>
                  <a:pt x="3182922" y="11551"/>
                  <a:pt x="3301373" y="10993"/>
                  <a:pt x="3429365" y="12165"/>
                </a:cubicBezTo>
                <a:lnTo>
                  <a:pt x="3575555" y="14425"/>
                </a:lnTo>
                <a:lnTo>
                  <a:pt x="3605772" y="13210"/>
                </a:lnTo>
                <a:cubicBezTo>
                  <a:pt x="3774503" y="6974"/>
                  <a:pt x="3960371" y="3465"/>
                  <a:pt x="4063093" y="21390"/>
                </a:cubicBezTo>
                <a:lnTo>
                  <a:pt x="4088792" y="24677"/>
                </a:lnTo>
                <a:lnTo>
                  <a:pt x="4129769" y="25744"/>
                </a:lnTo>
                <a:cubicBezTo>
                  <a:pt x="4269845" y="29597"/>
                  <a:pt x="4297423" y="30995"/>
                  <a:pt x="4403088" y="21390"/>
                </a:cubicBezTo>
                <a:cubicBezTo>
                  <a:pt x="4473592" y="10814"/>
                  <a:pt x="4858406" y="-6032"/>
                  <a:pt x="5096956" y="21390"/>
                </a:cubicBezTo>
                <a:lnTo>
                  <a:pt x="5251798" y="27914"/>
                </a:lnTo>
                <a:lnTo>
                  <a:pt x="5332872" y="21390"/>
                </a:lnTo>
                <a:cubicBezTo>
                  <a:pt x="5422885" y="11295"/>
                  <a:pt x="5502187" y="8863"/>
                  <a:pt x="5576462" y="10240"/>
                </a:cubicBezTo>
                <a:lnTo>
                  <a:pt x="5700011" y="17015"/>
                </a:lnTo>
                <a:lnTo>
                  <a:pt x="5761151" y="15143"/>
                </a:lnTo>
                <a:cubicBezTo>
                  <a:pt x="5846776" y="14123"/>
                  <a:pt x="5935566" y="15403"/>
                  <a:pt x="6026740" y="21390"/>
                </a:cubicBezTo>
                <a:lnTo>
                  <a:pt x="6161088" y="29209"/>
                </a:lnTo>
                <a:lnTo>
                  <a:pt x="6262655" y="21390"/>
                </a:lnTo>
                <a:cubicBezTo>
                  <a:pt x="6405549" y="5694"/>
                  <a:pt x="6517747" y="175"/>
                  <a:pt x="6610089" y="5"/>
                </a:cubicBezTo>
                <a:close/>
              </a:path>
            </a:pathLst>
          </a:custGeom>
        </p:spPr>
      </p:pic>
      <p:sp>
        <p:nvSpPr>
          <p:cNvPr id="8" name="Oval 7">
            <a:extLst>
              <a:ext uri="{FF2B5EF4-FFF2-40B4-BE49-F238E27FC236}">
                <a16:creationId xmlns="" xmlns:a16="http://schemas.microsoft.com/office/drawing/2014/main" id="{8A9881C9-6EC5-D942-8665-9B537C3E6D2C}"/>
              </a:ext>
            </a:extLst>
          </p:cNvPr>
          <p:cNvSpPr/>
          <p:nvPr/>
        </p:nvSpPr>
        <p:spPr>
          <a:xfrm>
            <a:off x="3517888" y="579864"/>
            <a:ext cx="5151863" cy="14719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5FDBD3B5-C8BC-0B46-BB7E-D63DFE49FDCF}"/>
              </a:ext>
            </a:extLst>
          </p:cNvPr>
          <p:cNvSpPr/>
          <p:nvPr/>
        </p:nvSpPr>
        <p:spPr>
          <a:xfrm>
            <a:off x="3400926" y="5534526"/>
            <a:ext cx="1122948" cy="4973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5175222D-211B-B54B-92AC-0A55C2A0198D}"/>
              </a:ext>
            </a:extLst>
          </p:cNvPr>
          <p:cNvSpPr/>
          <p:nvPr/>
        </p:nvSpPr>
        <p:spPr>
          <a:xfrm>
            <a:off x="5532345" y="5534526"/>
            <a:ext cx="1122948" cy="4973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="" xmlns:a16="http://schemas.microsoft.com/office/drawing/2014/main" id="{08BEA2A1-3DFD-BE4F-83EC-95EC856029FF}"/>
              </a:ext>
            </a:extLst>
          </p:cNvPr>
          <p:cNvSpPr/>
          <p:nvPr/>
        </p:nvSpPr>
        <p:spPr>
          <a:xfrm>
            <a:off x="6742434" y="5505454"/>
            <a:ext cx="2144892" cy="4973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="" xmlns:a16="http://schemas.microsoft.com/office/drawing/2014/main" id="{504F5F35-163F-B244-BC7A-9AD2CBCA943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7926" y="579864"/>
            <a:ext cx="5359400" cy="2032000"/>
          </a:xfrm>
          <a:prstGeom prst="rect">
            <a:avLst/>
          </a:prstGeom>
        </p:spPr>
      </p:pic>
      <p:pic>
        <p:nvPicPr>
          <p:cNvPr id="14" name="Picture 13" descr="A screenshot of a cell phone&#10;&#10;Description automatically generated">
            <a:extLst>
              <a:ext uri="{FF2B5EF4-FFF2-40B4-BE49-F238E27FC236}">
                <a16:creationId xmlns="" xmlns:a16="http://schemas.microsoft.com/office/drawing/2014/main" id="{52E3E9E8-6589-344D-95B2-188FF7125FD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309" y="761795"/>
            <a:ext cx="5636341" cy="4850465"/>
          </a:xfrm>
          <a:prstGeom prst="rect">
            <a:avLst/>
          </a:prstGeom>
        </p:spPr>
      </p:pic>
      <p:pic>
        <p:nvPicPr>
          <p:cNvPr id="18" name="Picture 17" descr="A screenshot of a cell phone&#10;&#10;Description automatically generated">
            <a:extLst>
              <a:ext uri="{FF2B5EF4-FFF2-40B4-BE49-F238E27FC236}">
                <a16:creationId xmlns="" xmlns:a16="http://schemas.microsoft.com/office/drawing/2014/main" id="{4CB4085A-30DD-6E4A-9F69-2FF14878119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8558" y="746153"/>
            <a:ext cx="5636341" cy="4829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10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="" xmlns:a16="http://schemas.microsoft.com/office/drawing/2014/main" id="{2E442304-DDBD-4F7B-8017-36BCC863FB4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96FF2DC-C03E-434B-B52B-715C7F882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1333450"/>
          </a:xfrm>
        </p:spPr>
        <p:txBody>
          <a:bodyPr anchor="ctr">
            <a:normAutofit fontScale="90000"/>
          </a:bodyPr>
          <a:lstStyle/>
          <a:p>
            <a:r>
              <a:rPr lang="en-US" sz="6000" b="1" dirty="0">
                <a:latin typeface="+mn-lt"/>
              </a:rPr>
              <a:t>Audio Settings </a:t>
            </a:r>
          </a:p>
        </p:txBody>
      </p:sp>
      <p:sp>
        <p:nvSpPr>
          <p:cNvPr id="34" name="Rectangle 22">
            <a:extLst>
              <a:ext uri="{FF2B5EF4-FFF2-40B4-BE49-F238E27FC236}">
                <a16:creationId xmlns="" xmlns:a16="http://schemas.microsoft.com/office/drawing/2014/main" id="{535742DD-1B16-4E9D-B715-0D74B4574A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314992" y="1557877"/>
            <a:ext cx="18288" cy="3749040"/>
          </a:xfrm>
          <a:custGeom>
            <a:avLst/>
            <a:gdLst>
              <a:gd name="connsiteX0" fmla="*/ 0 w 18288"/>
              <a:gd name="connsiteY0" fmla="*/ 0 h 3749040"/>
              <a:gd name="connsiteX1" fmla="*/ 18288 w 18288"/>
              <a:gd name="connsiteY1" fmla="*/ 0 h 3749040"/>
              <a:gd name="connsiteX2" fmla="*/ 18288 w 18288"/>
              <a:gd name="connsiteY2" fmla="*/ 662330 h 3749040"/>
              <a:gd name="connsiteX3" fmla="*/ 18288 w 18288"/>
              <a:gd name="connsiteY3" fmla="*/ 1174699 h 3749040"/>
              <a:gd name="connsiteX4" fmla="*/ 18288 w 18288"/>
              <a:gd name="connsiteY4" fmla="*/ 1724558 h 3749040"/>
              <a:gd name="connsiteX5" fmla="*/ 18288 w 18288"/>
              <a:gd name="connsiteY5" fmla="*/ 2424379 h 3749040"/>
              <a:gd name="connsiteX6" fmla="*/ 18288 w 18288"/>
              <a:gd name="connsiteY6" fmla="*/ 3049219 h 3749040"/>
              <a:gd name="connsiteX7" fmla="*/ 18288 w 18288"/>
              <a:gd name="connsiteY7" fmla="*/ 3749040 h 3749040"/>
              <a:gd name="connsiteX8" fmla="*/ 0 w 18288"/>
              <a:gd name="connsiteY8" fmla="*/ 3749040 h 3749040"/>
              <a:gd name="connsiteX9" fmla="*/ 0 w 18288"/>
              <a:gd name="connsiteY9" fmla="*/ 3236671 h 3749040"/>
              <a:gd name="connsiteX10" fmla="*/ 0 w 18288"/>
              <a:gd name="connsiteY10" fmla="*/ 2536850 h 3749040"/>
              <a:gd name="connsiteX11" fmla="*/ 0 w 18288"/>
              <a:gd name="connsiteY11" fmla="*/ 1874520 h 3749040"/>
              <a:gd name="connsiteX12" fmla="*/ 0 w 18288"/>
              <a:gd name="connsiteY12" fmla="*/ 1362151 h 3749040"/>
              <a:gd name="connsiteX13" fmla="*/ 0 w 18288"/>
              <a:gd name="connsiteY13" fmla="*/ 774802 h 3749040"/>
              <a:gd name="connsiteX14" fmla="*/ 0 w 18288"/>
              <a:gd name="connsiteY14" fmla="*/ 0 h 374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288" h="3749040" fill="none" extrusionOk="0">
                <a:moveTo>
                  <a:pt x="0" y="0"/>
                </a:moveTo>
                <a:cubicBezTo>
                  <a:pt x="8690" y="407"/>
                  <a:pt x="14141" y="154"/>
                  <a:pt x="18288" y="0"/>
                </a:cubicBezTo>
                <a:cubicBezTo>
                  <a:pt x="34838" y="143586"/>
                  <a:pt x="-11860" y="333097"/>
                  <a:pt x="18288" y="662330"/>
                </a:cubicBezTo>
                <a:cubicBezTo>
                  <a:pt x="48436" y="991563"/>
                  <a:pt x="32813" y="1046681"/>
                  <a:pt x="18288" y="1174699"/>
                </a:cubicBezTo>
                <a:cubicBezTo>
                  <a:pt x="3763" y="1302717"/>
                  <a:pt x="40974" y="1467838"/>
                  <a:pt x="18288" y="1724558"/>
                </a:cubicBezTo>
                <a:cubicBezTo>
                  <a:pt x="-4398" y="1981278"/>
                  <a:pt x="36650" y="2215729"/>
                  <a:pt x="18288" y="2424379"/>
                </a:cubicBezTo>
                <a:cubicBezTo>
                  <a:pt x="-74" y="2633029"/>
                  <a:pt x="-9881" y="2874703"/>
                  <a:pt x="18288" y="3049219"/>
                </a:cubicBezTo>
                <a:cubicBezTo>
                  <a:pt x="46457" y="3223735"/>
                  <a:pt x="4078" y="3453850"/>
                  <a:pt x="18288" y="3749040"/>
                </a:cubicBezTo>
                <a:cubicBezTo>
                  <a:pt x="14465" y="3749751"/>
                  <a:pt x="7675" y="3748271"/>
                  <a:pt x="0" y="3749040"/>
                </a:cubicBezTo>
                <a:cubicBezTo>
                  <a:pt x="19669" y="3507959"/>
                  <a:pt x="-9883" y="3339386"/>
                  <a:pt x="0" y="3236671"/>
                </a:cubicBezTo>
                <a:cubicBezTo>
                  <a:pt x="9883" y="3133956"/>
                  <a:pt x="26871" y="2857214"/>
                  <a:pt x="0" y="2536850"/>
                </a:cubicBezTo>
                <a:cubicBezTo>
                  <a:pt x="-26871" y="2216486"/>
                  <a:pt x="4790" y="2156616"/>
                  <a:pt x="0" y="1874520"/>
                </a:cubicBezTo>
                <a:cubicBezTo>
                  <a:pt x="-4790" y="1592424"/>
                  <a:pt x="-3117" y="1558688"/>
                  <a:pt x="0" y="1362151"/>
                </a:cubicBezTo>
                <a:cubicBezTo>
                  <a:pt x="3117" y="1165614"/>
                  <a:pt x="16802" y="1045125"/>
                  <a:pt x="0" y="774802"/>
                </a:cubicBezTo>
                <a:cubicBezTo>
                  <a:pt x="-16802" y="504479"/>
                  <a:pt x="-29640" y="377701"/>
                  <a:pt x="0" y="0"/>
                </a:cubicBezTo>
                <a:close/>
              </a:path>
              <a:path w="18288" h="3749040" stroke="0" extrusionOk="0">
                <a:moveTo>
                  <a:pt x="0" y="0"/>
                </a:moveTo>
                <a:cubicBezTo>
                  <a:pt x="5341" y="9"/>
                  <a:pt x="11148" y="-611"/>
                  <a:pt x="18288" y="0"/>
                </a:cubicBezTo>
                <a:cubicBezTo>
                  <a:pt x="33352" y="227288"/>
                  <a:pt x="30894" y="278824"/>
                  <a:pt x="18288" y="512369"/>
                </a:cubicBezTo>
                <a:cubicBezTo>
                  <a:pt x="5682" y="745914"/>
                  <a:pt x="53060" y="998220"/>
                  <a:pt x="18288" y="1212190"/>
                </a:cubicBezTo>
                <a:cubicBezTo>
                  <a:pt x="-16484" y="1426160"/>
                  <a:pt x="35474" y="1585099"/>
                  <a:pt x="18288" y="1837030"/>
                </a:cubicBezTo>
                <a:cubicBezTo>
                  <a:pt x="1102" y="2088961"/>
                  <a:pt x="16704" y="2251948"/>
                  <a:pt x="18288" y="2386889"/>
                </a:cubicBezTo>
                <a:cubicBezTo>
                  <a:pt x="19872" y="2521830"/>
                  <a:pt x="5902" y="2679005"/>
                  <a:pt x="18288" y="2936748"/>
                </a:cubicBezTo>
                <a:cubicBezTo>
                  <a:pt x="30674" y="3194491"/>
                  <a:pt x="13809" y="3416052"/>
                  <a:pt x="18288" y="3749040"/>
                </a:cubicBezTo>
                <a:cubicBezTo>
                  <a:pt x="9729" y="3749861"/>
                  <a:pt x="3965" y="3749683"/>
                  <a:pt x="0" y="3749040"/>
                </a:cubicBezTo>
                <a:cubicBezTo>
                  <a:pt x="-10152" y="3632102"/>
                  <a:pt x="-5013" y="3340136"/>
                  <a:pt x="0" y="3236671"/>
                </a:cubicBezTo>
                <a:cubicBezTo>
                  <a:pt x="5013" y="3133206"/>
                  <a:pt x="-27249" y="2814766"/>
                  <a:pt x="0" y="2649322"/>
                </a:cubicBezTo>
                <a:cubicBezTo>
                  <a:pt x="27249" y="2483878"/>
                  <a:pt x="8506" y="2308131"/>
                  <a:pt x="0" y="2061972"/>
                </a:cubicBezTo>
                <a:cubicBezTo>
                  <a:pt x="-8506" y="1815813"/>
                  <a:pt x="-14267" y="1574470"/>
                  <a:pt x="0" y="1399642"/>
                </a:cubicBezTo>
                <a:cubicBezTo>
                  <a:pt x="14267" y="1224814"/>
                  <a:pt x="-24839" y="1011862"/>
                  <a:pt x="0" y="812292"/>
                </a:cubicBezTo>
                <a:cubicBezTo>
                  <a:pt x="24839" y="612722"/>
                  <a:pt x="20220" y="372179"/>
                  <a:pt x="0" y="0"/>
                </a:cubicBezTo>
                <a:close/>
              </a:path>
            </a:pathLst>
          </a:custGeom>
          <a:solidFill>
            <a:srgbClr val="2971E7"/>
          </a:solidFill>
          <a:ln w="34925">
            <a:solidFill>
              <a:srgbClr val="2971E7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7" name="Content Placeholder 8">
            <a:extLst>
              <a:ext uri="{FF2B5EF4-FFF2-40B4-BE49-F238E27FC236}">
                <a16:creationId xmlns="" xmlns:a16="http://schemas.microsoft.com/office/drawing/2014/main" id="{1AA07404-385E-4004-A1F0-9F9838DED1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8738299"/>
              </p:ext>
            </p:extLst>
          </p:nvPr>
        </p:nvGraphicFramePr>
        <p:xfrm>
          <a:off x="4810860" y="-499523"/>
          <a:ext cx="6900512" cy="46190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Picture 9" descr="A screenshot of a cell phone&#10;&#10;Description automatically generated">
            <a:extLst>
              <a:ext uri="{FF2B5EF4-FFF2-40B4-BE49-F238E27FC236}">
                <a16:creationId xmlns="" xmlns:a16="http://schemas.microsoft.com/office/drawing/2014/main" id="{870860C9-AE19-854A-907D-49B24F75183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176" y="0"/>
            <a:ext cx="3716215" cy="6858000"/>
          </a:xfrm>
          <a:prstGeom prst="rect">
            <a:avLst/>
          </a:prstGeom>
        </p:spPr>
      </p:pic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="" xmlns:a16="http://schemas.microsoft.com/office/drawing/2014/main" id="{14B5D65A-7654-B04F-8118-E4A2659C413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5821" y="3835978"/>
            <a:ext cx="2933700" cy="255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666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="" xmlns:a16="http://schemas.microsoft.com/office/drawing/2014/main" id="{2B97F24A-32CE-4C1C-A50D-3016B394DCF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96FF2DC-C03E-434B-B52B-715C7F882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 fontScale="90000"/>
          </a:bodyPr>
          <a:lstStyle/>
          <a:p>
            <a:r>
              <a:rPr lang="en-US" b="1" dirty="0">
                <a:latin typeface="+mn-lt"/>
              </a:rPr>
              <a:t>Turning on automated closed captioning</a:t>
            </a:r>
          </a:p>
        </p:txBody>
      </p:sp>
      <p:sp>
        <p:nvSpPr>
          <p:cNvPr id="32" name="Rectangle 6">
            <a:extLst>
              <a:ext uri="{FF2B5EF4-FFF2-40B4-BE49-F238E27FC236}">
                <a16:creationId xmlns="" xmlns:a16="http://schemas.microsoft.com/office/drawing/2014/main" id="{3CE8AF5E-D374-4CF1-90CC-35CF73B81C3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79084" y="2532888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25450 w 3291840"/>
              <a:gd name="connsiteY1" fmla="*/ 0 h 18288"/>
              <a:gd name="connsiteX2" fmla="*/ 1283818 w 3291840"/>
              <a:gd name="connsiteY2" fmla="*/ 0 h 18288"/>
              <a:gd name="connsiteX3" fmla="*/ 1975104 w 3291840"/>
              <a:gd name="connsiteY3" fmla="*/ 0 h 18288"/>
              <a:gd name="connsiteX4" fmla="*/ 2666390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567635 w 3291840"/>
              <a:gd name="connsiteY7" fmla="*/ 18288 h 18288"/>
              <a:gd name="connsiteX8" fmla="*/ 1843430 w 3291840"/>
              <a:gd name="connsiteY8" fmla="*/ 18288 h 18288"/>
              <a:gd name="connsiteX9" fmla="*/ 1185062 w 3291840"/>
              <a:gd name="connsiteY9" fmla="*/ 18288 h 18288"/>
              <a:gd name="connsiteX10" fmla="*/ 0 w 3291840"/>
              <a:gd name="connsiteY10" fmla="*/ 18288 h 18288"/>
              <a:gd name="connsiteX11" fmla="*/ 0 w 3291840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613" y="5552"/>
                  <a:pt x="489242" y="1770"/>
                  <a:pt x="625450" y="0"/>
                </a:cubicBezTo>
                <a:cubicBezTo>
                  <a:pt x="761658" y="-1770"/>
                  <a:pt x="1015131" y="32079"/>
                  <a:pt x="1283818" y="0"/>
                </a:cubicBezTo>
                <a:cubicBezTo>
                  <a:pt x="1552505" y="-32079"/>
                  <a:pt x="1752773" y="10771"/>
                  <a:pt x="1975104" y="0"/>
                </a:cubicBezTo>
                <a:cubicBezTo>
                  <a:pt x="2197435" y="-10771"/>
                  <a:pt x="2433070" y="21341"/>
                  <a:pt x="2666390" y="0"/>
                </a:cubicBezTo>
                <a:cubicBezTo>
                  <a:pt x="2899710" y="-21341"/>
                  <a:pt x="3028437" y="16612"/>
                  <a:pt x="3291840" y="0"/>
                </a:cubicBezTo>
                <a:cubicBezTo>
                  <a:pt x="3291131" y="8157"/>
                  <a:pt x="3291427" y="12125"/>
                  <a:pt x="3291840" y="18288"/>
                </a:cubicBezTo>
                <a:cubicBezTo>
                  <a:pt x="3043276" y="37868"/>
                  <a:pt x="2921041" y="-12908"/>
                  <a:pt x="2567635" y="18288"/>
                </a:cubicBezTo>
                <a:cubicBezTo>
                  <a:pt x="2214230" y="49484"/>
                  <a:pt x="2189623" y="-13019"/>
                  <a:pt x="1843430" y="18288"/>
                </a:cubicBezTo>
                <a:cubicBezTo>
                  <a:pt x="1497237" y="49595"/>
                  <a:pt x="1492584" y="29180"/>
                  <a:pt x="1185062" y="18288"/>
                </a:cubicBezTo>
                <a:cubicBezTo>
                  <a:pt x="877540" y="7396"/>
                  <a:pt x="313238" y="464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281971" y="23935"/>
                  <a:pt x="485873" y="-14021"/>
                  <a:pt x="625450" y="0"/>
                </a:cubicBezTo>
                <a:cubicBezTo>
                  <a:pt x="765027" y="14021"/>
                  <a:pt x="1048900" y="27914"/>
                  <a:pt x="1185062" y="0"/>
                </a:cubicBezTo>
                <a:cubicBezTo>
                  <a:pt x="1321224" y="-27914"/>
                  <a:pt x="1648252" y="-3988"/>
                  <a:pt x="1909267" y="0"/>
                </a:cubicBezTo>
                <a:cubicBezTo>
                  <a:pt x="2170282" y="3988"/>
                  <a:pt x="2301957" y="25891"/>
                  <a:pt x="2534717" y="0"/>
                </a:cubicBezTo>
                <a:cubicBezTo>
                  <a:pt x="2767477" y="-25891"/>
                  <a:pt x="3078800" y="21500"/>
                  <a:pt x="3291840" y="0"/>
                </a:cubicBezTo>
                <a:cubicBezTo>
                  <a:pt x="3291576" y="4493"/>
                  <a:pt x="3292224" y="9472"/>
                  <a:pt x="3291840" y="18288"/>
                </a:cubicBezTo>
                <a:cubicBezTo>
                  <a:pt x="3120474" y="15714"/>
                  <a:pt x="2816568" y="4633"/>
                  <a:pt x="2633472" y="18288"/>
                </a:cubicBezTo>
                <a:cubicBezTo>
                  <a:pt x="2450376" y="31943"/>
                  <a:pt x="2160769" y="37350"/>
                  <a:pt x="1909267" y="18288"/>
                </a:cubicBezTo>
                <a:cubicBezTo>
                  <a:pt x="1657765" y="-774"/>
                  <a:pt x="1623992" y="9648"/>
                  <a:pt x="1349654" y="18288"/>
                </a:cubicBezTo>
                <a:cubicBezTo>
                  <a:pt x="1075316" y="26928"/>
                  <a:pt x="833426" y="34181"/>
                  <a:pt x="691286" y="18288"/>
                </a:cubicBezTo>
                <a:cubicBezTo>
                  <a:pt x="549146" y="2395"/>
                  <a:pt x="342011" y="24201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rgbClr val="2971E7"/>
          </a:solidFill>
          <a:ln w="38100" cap="rnd">
            <a:solidFill>
              <a:srgbClr val="2971E7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="" xmlns:a16="http://schemas.microsoft.com/office/drawing/2014/main" id="{D02A115F-D422-4F79-9D22-511C4BF12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 fontScale="85000" lnSpcReduction="20000"/>
          </a:bodyPr>
          <a:lstStyle/>
          <a:p>
            <a:pPr>
              <a:lnSpc>
                <a:spcPct val="100000"/>
              </a:lnSpc>
            </a:pPr>
            <a:r>
              <a:rPr lang="en-US" sz="2400" dirty="0"/>
              <a:t>When in meeting, click on the 3 dots</a:t>
            </a:r>
            <a:endParaRPr lang="en-US" sz="2400"/>
          </a:p>
          <a:p>
            <a:pPr>
              <a:lnSpc>
                <a:spcPct val="100000"/>
              </a:lnSpc>
            </a:pPr>
            <a:r>
              <a:rPr lang="en-US" sz="2400" dirty="0"/>
              <a:t>Choose turn on CC </a:t>
            </a:r>
            <a:endParaRPr lang="en-US" sz="2400"/>
          </a:p>
          <a:p>
            <a:pPr>
              <a:lnSpc>
                <a:spcPct val="100000"/>
              </a:lnSpc>
            </a:pPr>
            <a:r>
              <a:rPr lang="en-US" sz="2400" dirty="0"/>
              <a:t>Uses the same software as Microsoft Translator and Skype (for accuracy information) </a:t>
            </a:r>
            <a:endParaRPr lang="en-US" sz="2400"/>
          </a:p>
          <a:p>
            <a:pPr>
              <a:lnSpc>
                <a:spcPct val="100000"/>
              </a:lnSpc>
            </a:pPr>
            <a:r>
              <a:rPr lang="en-US" sz="2400" dirty="0"/>
              <a:t>Accuracy depends on </a:t>
            </a:r>
            <a:r>
              <a:rPr lang="en-US" sz="2400"/>
              <a:t>Wifi</a:t>
            </a:r>
            <a:r>
              <a:rPr lang="en-US" sz="2400" dirty="0"/>
              <a:t> and mic location – always CART is best (see Zoom workshop for more info on CART)</a:t>
            </a:r>
            <a:endParaRPr lang="en-US" sz="24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4" name="Ink 33">
                <a:extLst>
                  <a:ext uri="{FF2B5EF4-FFF2-40B4-BE49-F238E27FC236}">
                    <a16:creationId xmlns="" xmlns:a16="http://schemas.microsoft.com/office/drawing/2014/main" id="{070477C5-0410-4E4F-97A1-F84C2465C187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="" xmlns:p16="http://schemas.microsoft.com/office/powerpoint/2015/main" val="1"/>
                  </p:ext>
                </p:extLst>
              </p14:nvPr>
            </p14:nvContentPartPr>
            <p14:xfrm>
              <a:off x="5755403" y="1971579"/>
              <a:ext cx="360" cy="216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37403" y="1956150"/>
                <a:ext cx="36000" cy="32709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 descr="A picture containing indoor, person, holding, black&#10;&#10;Description automatically generated">
            <a:extLst>
              <a:ext uri="{FF2B5EF4-FFF2-40B4-BE49-F238E27FC236}">
                <a16:creationId xmlns="" xmlns:a16="http://schemas.microsoft.com/office/drawing/2014/main" id="{A780F8B6-F495-CF41-9368-A4CFC52C556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4296" y="641624"/>
            <a:ext cx="6903720" cy="5574751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="" xmlns:a16="http://schemas.microsoft.com/office/drawing/2014/main" id="{9EE48E72-3A41-C24C-BA96-E84E901EA464}"/>
              </a:ext>
            </a:extLst>
          </p:cNvPr>
          <p:cNvCxnSpPr>
            <a:cxnSpLocks/>
          </p:cNvCxnSpPr>
          <p:nvPr/>
        </p:nvCxnSpPr>
        <p:spPr>
          <a:xfrm flipV="1">
            <a:off x="8132066" y="5798127"/>
            <a:ext cx="180661" cy="113652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="" xmlns:a16="http://schemas.microsoft.com/office/drawing/2014/main" id="{B0322D60-856D-DE47-9FCC-3318B44F3DE5}"/>
              </a:ext>
            </a:extLst>
          </p:cNvPr>
          <p:cNvCxnSpPr>
            <a:cxnSpLocks/>
          </p:cNvCxnSpPr>
          <p:nvPr/>
        </p:nvCxnSpPr>
        <p:spPr>
          <a:xfrm>
            <a:off x="6795654" y="3881955"/>
            <a:ext cx="1004455" cy="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7695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="" xmlns:a16="http://schemas.microsoft.com/office/drawing/2014/main" id="{2B97F24A-32CE-4C1C-A50D-3016B394DCF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96FF2DC-C03E-434B-B52B-715C7F882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en-US" b="1" dirty="0">
                <a:latin typeface="+mn-lt"/>
              </a:rPr>
              <a:t>Screen Sharing</a:t>
            </a:r>
          </a:p>
        </p:txBody>
      </p:sp>
      <p:sp>
        <p:nvSpPr>
          <p:cNvPr id="32" name="Rectangle 6">
            <a:extLst>
              <a:ext uri="{FF2B5EF4-FFF2-40B4-BE49-F238E27FC236}">
                <a16:creationId xmlns="" xmlns:a16="http://schemas.microsoft.com/office/drawing/2014/main" id="{3CE8AF5E-D374-4CF1-90CC-35CF73B81C3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79084" y="2532888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25450 w 3291840"/>
              <a:gd name="connsiteY1" fmla="*/ 0 h 18288"/>
              <a:gd name="connsiteX2" fmla="*/ 1283818 w 3291840"/>
              <a:gd name="connsiteY2" fmla="*/ 0 h 18288"/>
              <a:gd name="connsiteX3" fmla="*/ 1975104 w 3291840"/>
              <a:gd name="connsiteY3" fmla="*/ 0 h 18288"/>
              <a:gd name="connsiteX4" fmla="*/ 2666390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567635 w 3291840"/>
              <a:gd name="connsiteY7" fmla="*/ 18288 h 18288"/>
              <a:gd name="connsiteX8" fmla="*/ 1843430 w 3291840"/>
              <a:gd name="connsiteY8" fmla="*/ 18288 h 18288"/>
              <a:gd name="connsiteX9" fmla="*/ 1185062 w 3291840"/>
              <a:gd name="connsiteY9" fmla="*/ 18288 h 18288"/>
              <a:gd name="connsiteX10" fmla="*/ 0 w 3291840"/>
              <a:gd name="connsiteY10" fmla="*/ 18288 h 18288"/>
              <a:gd name="connsiteX11" fmla="*/ 0 w 3291840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613" y="5552"/>
                  <a:pt x="489242" y="1770"/>
                  <a:pt x="625450" y="0"/>
                </a:cubicBezTo>
                <a:cubicBezTo>
                  <a:pt x="761658" y="-1770"/>
                  <a:pt x="1015131" y="32079"/>
                  <a:pt x="1283818" y="0"/>
                </a:cubicBezTo>
                <a:cubicBezTo>
                  <a:pt x="1552505" y="-32079"/>
                  <a:pt x="1752773" y="10771"/>
                  <a:pt x="1975104" y="0"/>
                </a:cubicBezTo>
                <a:cubicBezTo>
                  <a:pt x="2197435" y="-10771"/>
                  <a:pt x="2433070" y="21341"/>
                  <a:pt x="2666390" y="0"/>
                </a:cubicBezTo>
                <a:cubicBezTo>
                  <a:pt x="2899710" y="-21341"/>
                  <a:pt x="3028437" y="16612"/>
                  <a:pt x="3291840" y="0"/>
                </a:cubicBezTo>
                <a:cubicBezTo>
                  <a:pt x="3291131" y="8157"/>
                  <a:pt x="3291427" y="12125"/>
                  <a:pt x="3291840" y="18288"/>
                </a:cubicBezTo>
                <a:cubicBezTo>
                  <a:pt x="3043276" y="37868"/>
                  <a:pt x="2921041" y="-12908"/>
                  <a:pt x="2567635" y="18288"/>
                </a:cubicBezTo>
                <a:cubicBezTo>
                  <a:pt x="2214230" y="49484"/>
                  <a:pt x="2189623" y="-13019"/>
                  <a:pt x="1843430" y="18288"/>
                </a:cubicBezTo>
                <a:cubicBezTo>
                  <a:pt x="1497237" y="49595"/>
                  <a:pt x="1492584" y="29180"/>
                  <a:pt x="1185062" y="18288"/>
                </a:cubicBezTo>
                <a:cubicBezTo>
                  <a:pt x="877540" y="7396"/>
                  <a:pt x="313238" y="464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281971" y="23935"/>
                  <a:pt x="485873" y="-14021"/>
                  <a:pt x="625450" y="0"/>
                </a:cubicBezTo>
                <a:cubicBezTo>
                  <a:pt x="765027" y="14021"/>
                  <a:pt x="1048900" y="27914"/>
                  <a:pt x="1185062" y="0"/>
                </a:cubicBezTo>
                <a:cubicBezTo>
                  <a:pt x="1321224" y="-27914"/>
                  <a:pt x="1648252" y="-3988"/>
                  <a:pt x="1909267" y="0"/>
                </a:cubicBezTo>
                <a:cubicBezTo>
                  <a:pt x="2170282" y="3988"/>
                  <a:pt x="2301957" y="25891"/>
                  <a:pt x="2534717" y="0"/>
                </a:cubicBezTo>
                <a:cubicBezTo>
                  <a:pt x="2767477" y="-25891"/>
                  <a:pt x="3078800" y="21500"/>
                  <a:pt x="3291840" y="0"/>
                </a:cubicBezTo>
                <a:cubicBezTo>
                  <a:pt x="3291576" y="4493"/>
                  <a:pt x="3292224" y="9472"/>
                  <a:pt x="3291840" y="18288"/>
                </a:cubicBezTo>
                <a:cubicBezTo>
                  <a:pt x="3120474" y="15714"/>
                  <a:pt x="2816568" y="4633"/>
                  <a:pt x="2633472" y="18288"/>
                </a:cubicBezTo>
                <a:cubicBezTo>
                  <a:pt x="2450376" y="31943"/>
                  <a:pt x="2160769" y="37350"/>
                  <a:pt x="1909267" y="18288"/>
                </a:cubicBezTo>
                <a:cubicBezTo>
                  <a:pt x="1657765" y="-774"/>
                  <a:pt x="1623992" y="9648"/>
                  <a:pt x="1349654" y="18288"/>
                </a:cubicBezTo>
                <a:cubicBezTo>
                  <a:pt x="1075316" y="26928"/>
                  <a:pt x="833426" y="34181"/>
                  <a:pt x="691286" y="18288"/>
                </a:cubicBezTo>
                <a:cubicBezTo>
                  <a:pt x="549146" y="2395"/>
                  <a:pt x="342011" y="24201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rgbClr val="2971E7"/>
          </a:solidFill>
          <a:ln w="38100" cap="rnd">
            <a:solidFill>
              <a:srgbClr val="2971E7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="" xmlns:a16="http://schemas.microsoft.com/office/drawing/2014/main" id="{D02A115F-D422-4F79-9D22-511C4BF12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400" dirty="0"/>
              <a:t>Share a </a:t>
            </a:r>
            <a:r>
              <a:rPr lang="en-US" sz="2400" dirty="0" err="1"/>
              <a:t>powerpoint</a:t>
            </a:r>
            <a:r>
              <a:rPr lang="en-US" sz="2400" dirty="0"/>
              <a:t>, video, document or your whole desktop with students (they do not have control just viewing rights)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Students can interact using the Whiteboard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4" name="Ink 33">
                <a:extLst>
                  <a:ext uri="{FF2B5EF4-FFF2-40B4-BE49-F238E27FC236}">
                    <a16:creationId xmlns="" xmlns:a16="http://schemas.microsoft.com/office/drawing/2014/main" id="{070477C5-0410-4E4F-97A1-F84C2465C187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="" xmlns:p16="http://schemas.microsoft.com/office/powerpoint/2015/main" val="1"/>
                  </p:ext>
                </p:extLst>
              </p14:nvPr>
            </p14:nvContentPartPr>
            <p14:xfrm>
              <a:off x="5755403" y="1971579"/>
              <a:ext cx="360" cy="216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37403" y="1956150"/>
                <a:ext cx="36000" cy="32709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 descr="A screen shot of a person&#10;&#10;Description automatically generated">
            <a:extLst>
              <a:ext uri="{FF2B5EF4-FFF2-40B4-BE49-F238E27FC236}">
                <a16:creationId xmlns="" xmlns:a16="http://schemas.microsoft.com/office/drawing/2014/main" id="{A0456F43-1C3D-654F-955D-B49FBB6B2CB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7749" y="-1"/>
            <a:ext cx="7774251" cy="685800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="" xmlns:a16="http://schemas.microsoft.com/office/drawing/2014/main" id="{9EE48E72-3A41-C24C-BA96-E84E901EA464}"/>
              </a:ext>
            </a:extLst>
          </p:cNvPr>
          <p:cNvCxnSpPr>
            <a:cxnSpLocks/>
          </p:cNvCxnSpPr>
          <p:nvPr/>
        </p:nvCxnSpPr>
        <p:spPr>
          <a:xfrm>
            <a:off x="9684327" y="1499056"/>
            <a:ext cx="0" cy="184335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="" xmlns:a16="http://schemas.microsoft.com/office/drawing/2014/main" id="{B0322D60-856D-DE47-9FCC-3318B44F3DE5}"/>
              </a:ext>
            </a:extLst>
          </p:cNvPr>
          <p:cNvCxnSpPr>
            <a:cxnSpLocks/>
          </p:cNvCxnSpPr>
          <p:nvPr/>
        </p:nvCxnSpPr>
        <p:spPr>
          <a:xfrm>
            <a:off x="3970924" y="5045737"/>
            <a:ext cx="1004455" cy="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827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6">
            <a:extLst>
              <a:ext uri="{FF2B5EF4-FFF2-40B4-BE49-F238E27FC236}">
                <a16:creationId xmlns="" xmlns:a16="http://schemas.microsoft.com/office/drawing/2014/main" id="{DA381740-063A-41A4-836D-85D14980EEF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22" name="Rectangle 21">
            <a:extLst>
              <a:ext uri="{FF2B5EF4-FFF2-40B4-BE49-F238E27FC236}">
                <a16:creationId xmlns="" xmlns:a16="http://schemas.microsoft.com/office/drawing/2014/main" id="{DA21A4AC-5300-4176-B2FB-67830A38070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5EEC29-E1C9-B743-A747-A24B9C413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795528"/>
            <a:ext cx="10908792" cy="1069848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6600" dirty="0">
                <a:latin typeface="+mn-lt"/>
              </a:rPr>
              <a:t>View Adjustment</a:t>
            </a:r>
          </a:p>
        </p:txBody>
      </p:sp>
      <p:pic>
        <p:nvPicPr>
          <p:cNvPr id="4" name="Picture 3" descr="A picture containing sitting, monitor, table, white&#10;&#10;Description automatically generated">
            <a:extLst>
              <a:ext uri="{FF2B5EF4-FFF2-40B4-BE49-F238E27FC236}">
                <a16:creationId xmlns="" xmlns:a16="http://schemas.microsoft.com/office/drawing/2014/main" id="{9971CADA-FDDE-F24D-977C-306FA2B5E66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953094"/>
            <a:ext cx="12192000" cy="3108175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="" xmlns:a16="http://schemas.microsoft.com/office/drawing/2014/main" id="{5505EC8C-D9D1-DF4D-8EB4-FE723DAB5E8B}"/>
              </a:ext>
            </a:extLst>
          </p:cNvPr>
          <p:cNvCxnSpPr>
            <a:cxnSpLocks/>
          </p:cNvCxnSpPr>
          <p:nvPr/>
        </p:nvCxnSpPr>
        <p:spPr>
          <a:xfrm flipH="1">
            <a:off x="1182465" y="2904906"/>
            <a:ext cx="791808" cy="190668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C1BC8019-598B-5645-9531-20D038DE0ED7}"/>
              </a:ext>
            </a:extLst>
          </p:cNvPr>
          <p:cNvSpPr txBox="1"/>
          <p:nvPr/>
        </p:nvSpPr>
        <p:spPr>
          <a:xfrm>
            <a:off x="1182464" y="2348345"/>
            <a:ext cx="5197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Click on a participants screen to adjust view settings</a:t>
            </a:r>
          </a:p>
        </p:txBody>
      </p:sp>
      <p:pic>
        <p:nvPicPr>
          <p:cNvPr id="5" name="Picture 4" descr="A screen shot of a person&#10;&#10;Description automatically generated">
            <a:extLst>
              <a:ext uri="{FF2B5EF4-FFF2-40B4-BE49-F238E27FC236}">
                <a16:creationId xmlns="" xmlns:a16="http://schemas.microsoft.com/office/drawing/2014/main" id="{ACBC1F10-AF9E-3948-846B-B4A1F09E2A7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4067" y="1865376"/>
            <a:ext cx="5922166" cy="519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354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>
            <a:extLst>
              <a:ext uri="{FF2B5EF4-FFF2-40B4-BE49-F238E27FC236}">
                <a16:creationId xmlns="" xmlns:a16="http://schemas.microsoft.com/office/drawing/2014/main" id="{EBDD1931-9E86-4402-9A68-33A2D9EFB19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="" xmlns:a16="http://schemas.microsoft.com/office/drawing/2014/main" id="{2B97F24A-32CE-4C1C-A50D-3016B394DCF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9006E35D-E501-354C-BD23-13B1FF580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</a:pPr>
            <a:r>
              <a:rPr lang="en-US" sz="6600" b="1" dirty="0">
                <a:latin typeface="+mn-lt"/>
              </a:rPr>
              <a:t>You Tube Review Videos</a:t>
            </a:r>
          </a:p>
        </p:txBody>
      </p:sp>
      <p:sp>
        <p:nvSpPr>
          <p:cNvPr id="15" name="Rectangle 6">
            <a:extLst>
              <a:ext uri="{FF2B5EF4-FFF2-40B4-BE49-F238E27FC236}">
                <a16:creationId xmlns="" xmlns:a16="http://schemas.microsoft.com/office/drawing/2014/main" id="{3CE8AF5E-D374-4CF1-90CC-35CF73B81C3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79084" y="2532888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25450 w 3291840"/>
              <a:gd name="connsiteY1" fmla="*/ 0 h 18288"/>
              <a:gd name="connsiteX2" fmla="*/ 1283818 w 3291840"/>
              <a:gd name="connsiteY2" fmla="*/ 0 h 18288"/>
              <a:gd name="connsiteX3" fmla="*/ 1975104 w 3291840"/>
              <a:gd name="connsiteY3" fmla="*/ 0 h 18288"/>
              <a:gd name="connsiteX4" fmla="*/ 2666390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567635 w 3291840"/>
              <a:gd name="connsiteY7" fmla="*/ 18288 h 18288"/>
              <a:gd name="connsiteX8" fmla="*/ 1843430 w 3291840"/>
              <a:gd name="connsiteY8" fmla="*/ 18288 h 18288"/>
              <a:gd name="connsiteX9" fmla="*/ 1185062 w 3291840"/>
              <a:gd name="connsiteY9" fmla="*/ 18288 h 18288"/>
              <a:gd name="connsiteX10" fmla="*/ 0 w 3291840"/>
              <a:gd name="connsiteY10" fmla="*/ 18288 h 18288"/>
              <a:gd name="connsiteX11" fmla="*/ 0 w 3291840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613" y="5552"/>
                  <a:pt x="489242" y="1770"/>
                  <a:pt x="625450" y="0"/>
                </a:cubicBezTo>
                <a:cubicBezTo>
                  <a:pt x="761658" y="-1770"/>
                  <a:pt x="1015131" y="32079"/>
                  <a:pt x="1283818" y="0"/>
                </a:cubicBezTo>
                <a:cubicBezTo>
                  <a:pt x="1552505" y="-32079"/>
                  <a:pt x="1752773" y="10771"/>
                  <a:pt x="1975104" y="0"/>
                </a:cubicBezTo>
                <a:cubicBezTo>
                  <a:pt x="2197435" y="-10771"/>
                  <a:pt x="2433070" y="21341"/>
                  <a:pt x="2666390" y="0"/>
                </a:cubicBezTo>
                <a:cubicBezTo>
                  <a:pt x="2899710" y="-21341"/>
                  <a:pt x="3028437" y="16612"/>
                  <a:pt x="3291840" y="0"/>
                </a:cubicBezTo>
                <a:cubicBezTo>
                  <a:pt x="3291131" y="8157"/>
                  <a:pt x="3291427" y="12125"/>
                  <a:pt x="3291840" y="18288"/>
                </a:cubicBezTo>
                <a:cubicBezTo>
                  <a:pt x="3043276" y="37868"/>
                  <a:pt x="2921041" y="-12908"/>
                  <a:pt x="2567635" y="18288"/>
                </a:cubicBezTo>
                <a:cubicBezTo>
                  <a:pt x="2214230" y="49484"/>
                  <a:pt x="2189623" y="-13019"/>
                  <a:pt x="1843430" y="18288"/>
                </a:cubicBezTo>
                <a:cubicBezTo>
                  <a:pt x="1497237" y="49595"/>
                  <a:pt x="1492584" y="29180"/>
                  <a:pt x="1185062" y="18288"/>
                </a:cubicBezTo>
                <a:cubicBezTo>
                  <a:pt x="877540" y="7396"/>
                  <a:pt x="313238" y="464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281971" y="23935"/>
                  <a:pt x="485873" y="-14021"/>
                  <a:pt x="625450" y="0"/>
                </a:cubicBezTo>
                <a:cubicBezTo>
                  <a:pt x="765027" y="14021"/>
                  <a:pt x="1048900" y="27914"/>
                  <a:pt x="1185062" y="0"/>
                </a:cubicBezTo>
                <a:cubicBezTo>
                  <a:pt x="1321224" y="-27914"/>
                  <a:pt x="1648252" y="-3988"/>
                  <a:pt x="1909267" y="0"/>
                </a:cubicBezTo>
                <a:cubicBezTo>
                  <a:pt x="2170282" y="3988"/>
                  <a:pt x="2301957" y="25891"/>
                  <a:pt x="2534717" y="0"/>
                </a:cubicBezTo>
                <a:cubicBezTo>
                  <a:pt x="2767477" y="-25891"/>
                  <a:pt x="3078800" y="21500"/>
                  <a:pt x="3291840" y="0"/>
                </a:cubicBezTo>
                <a:cubicBezTo>
                  <a:pt x="3291576" y="4493"/>
                  <a:pt x="3292224" y="9472"/>
                  <a:pt x="3291840" y="18288"/>
                </a:cubicBezTo>
                <a:cubicBezTo>
                  <a:pt x="3120474" y="15714"/>
                  <a:pt x="2816568" y="4633"/>
                  <a:pt x="2633472" y="18288"/>
                </a:cubicBezTo>
                <a:cubicBezTo>
                  <a:pt x="2450376" y="31943"/>
                  <a:pt x="2160769" y="37350"/>
                  <a:pt x="1909267" y="18288"/>
                </a:cubicBezTo>
                <a:cubicBezTo>
                  <a:pt x="1657765" y="-774"/>
                  <a:pt x="1623992" y="9648"/>
                  <a:pt x="1349654" y="18288"/>
                </a:cubicBezTo>
                <a:cubicBezTo>
                  <a:pt x="1075316" y="26928"/>
                  <a:pt x="833426" y="34181"/>
                  <a:pt x="691286" y="18288"/>
                </a:cubicBezTo>
                <a:cubicBezTo>
                  <a:pt x="549146" y="2395"/>
                  <a:pt x="342011" y="24201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rgbClr val="2971E7"/>
          </a:solidFill>
          <a:ln w="38100" cap="rnd">
            <a:solidFill>
              <a:srgbClr val="2971E7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C08CF7E-E234-614A-8F05-9844213D98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/>
              <a:t>Find videos of how to log in and turn on CC in various formats on our POPDHH playlist</a:t>
            </a:r>
          </a:p>
          <a:p>
            <a:r>
              <a:rPr lang="en-US" sz="2400" dirty="0"/>
              <a:t>Online Learning Platforms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7" name="Ink 16">
                <a:extLst>
                  <a:ext uri="{FF2B5EF4-FFF2-40B4-BE49-F238E27FC236}">
                    <a16:creationId xmlns="" xmlns:a16="http://schemas.microsoft.com/office/drawing/2014/main" id="{070477C5-0410-4E4F-97A1-F84C2465C187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="" xmlns:p16="http://schemas.microsoft.com/office/powerpoint/2015/main" val="1"/>
                  </p:ext>
                </p:extLst>
              </p14:nvPr>
            </p14:nvContentPartPr>
            <p14:xfrm>
              <a:off x="5755403" y="1971579"/>
              <a:ext cx="360" cy="21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737403" y="1956150"/>
                <a:ext cx="36000" cy="32709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 descr="A screenshot of a social media post&#10;&#10;Description automatically generated">
            <a:extLst>
              <a:ext uri="{FF2B5EF4-FFF2-40B4-BE49-F238E27FC236}">
                <a16:creationId xmlns="" xmlns:a16="http://schemas.microsoft.com/office/drawing/2014/main" id="{8CF2E09C-BDE1-F045-B51C-FF50E167DE8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4296" y="909143"/>
            <a:ext cx="6903720" cy="5039713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="" xmlns:a16="http://schemas.microsoft.com/office/drawing/2014/main" id="{379A94A5-2C66-354A-9E47-93188A1AFB94}"/>
              </a:ext>
            </a:extLst>
          </p:cNvPr>
          <p:cNvCxnSpPr/>
          <p:nvPr/>
        </p:nvCxnSpPr>
        <p:spPr>
          <a:xfrm>
            <a:off x="4261104" y="1682496"/>
            <a:ext cx="170688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="" xmlns:a16="http://schemas.microsoft.com/office/drawing/2014/main" id="{F35C47B0-0402-5E4E-83CB-707A685F4987}"/>
              </a:ext>
            </a:extLst>
          </p:cNvPr>
          <p:cNvCxnSpPr>
            <a:cxnSpLocks/>
          </p:cNvCxnSpPr>
          <p:nvPr/>
        </p:nvCxnSpPr>
        <p:spPr>
          <a:xfrm flipV="1">
            <a:off x="3850244" y="5120641"/>
            <a:ext cx="1786127" cy="104409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="" xmlns:a16="http://schemas.microsoft.com/office/drawing/2014/main" id="{DA1C76FD-8E34-F44B-A8F3-CEDB6CF1EA87}"/>
              </a:ext>
            </a:extLst>
          </p:cNvPr>
          <p:cNvCxnSpPr>
            <a:cxnSpLocks/>
          </p:cNvCxnSpPr>
          <p:nvPr/>
        </p:nvCxnSpPr>
        <p:spPr>
          <a:xfrm>
            <a:off x="4261104" y="3596640"/>
            <a:ext cx="306019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8927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29A73F3-7ADF-D042-B49E-0D11B93A5C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0AA82A49-F540-3647-81A3-0E448E81C2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Alana Haller</a:t>
            </a:r>
          </a:p>
          <a:p>
            <a:r>
              <a:rPr lang="en-US" dirty="0"/>
              <a:t>Email me: </a:t>
            </a:r>
            <a:r>
              <a:rPr lang="en-US" dirty="0" err="1"/>
              <a:t>alana@popdhh.ca</a:t>
            </a:r>
            <a:endParaRPr lang="en-US" dirty="0"/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="" xmlns:a16="http://schemas.microsoft.com/office/drawing/2014/main" id="{BC517475-208D-9D43-B327-814EBA0E476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2076" y="4819650"/>
            <a:ext cx="3543300" cy="203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684646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AnalogousFromRegularSeedLeftStep">
      <a:dk1>
        <a:srgbClr val="000000"/>
      </a:dk1>
      <a:lt1>
        <a:srgbClr val="FFFFFF"/>
      </a:lt1>
      <a:dk2>
        <a:srgbClr val="243D41"/>
      </a:dk2>
      <a:lt2>
        <a:srgbClr val="E9E7E4"/>
      </a:lt2>
      <a:accent1>
        <a:srgbClr val="2971E7"/>
      </a:accent1>
      <a:accent2>
        <a:srgbClr val="17AED5"/>
      </a:accent2>
      <a:accent3>
        <a:srgbClr val="20B596"/>
      </a:accent3>
      <a:accent4>
        <a:srgbClr val="14BC52"/>
      </a:accent4>
      <a:accent5>
        <a:srgbClr val="28BB21"/>
      </a:accent5>
      <a:accent6>
        <a:srgbClr val="5FB714"/>
      </a:accent6>
      <a:hlink>
        <a:srgbClr val="A57B37"/>
      </a:hlink>
      <a:folHlink>
        <a:srgbClr val="848484"/>
      </a:folHlink>
    </a:clrScheme>
    <a:fontScheme name="Sketchy_SerifHand">
      <a:majorFont>
        <a:latin typeface="Modern Love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ketchyVTI" id="{A6D2C935-A6E4-4DD9-BCC5-5AE2504DB8EA}" vid="{F0754072-50B6-4C01-B911-67246C9F58D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773</Words>
  <Application>Microsoft Macintosh PowerPoint</Application>
  <PresentationFormat>Custom</PresentationFormat>
  <Paragraphs>85</Paragraphs>
  <Slides>15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SketchyVTI</vt:lpstr>
      <vt:lpstr>MS Teams Online Teaching</vt:lpstr>
      <vt:lpstr>Setting up your space</vt:lpstr>
      <vt:lpstr>Setting up your space</vt:lpstr>
      <vt:lpstr>Setting up your space</vt:lpstr>
      <vt:lpstr>MS Teams Features</vt:lpstr>
      <vt:lpstr>MS Team: Video Meetings</vt:lpstr>
      <vt:lpstr>Setting up a video meeting #1</vt:lpstr>
      <vt:lpstr>Setting up a video meeting #2</vt:lpstr>
      <vt:lpstr>PowerPoint Presentation</vt:lpstr>
      <vt:lpstr>Audio Settings </vt:lpstr>
      <vt:lpstr>Turning on automated closed captioning</vt:lpstr>
      <vt:lpstr>Screen Sharing</vt:lpstr>
      <vt:lpstr>View Adjustment</vt:lpstr>
      <vt:lpstr>You Tube Review Videos</vt:lpstr>
      <vt:lpstr>Thank you!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 Teams Online Teaching</dc:title>
  <dc:creator>Alana Haller</dc:creator>
  <cp:lastModifiedBy>POPDHH</cp:lastModifiedBy>
  <cp:revision>7</cp:revision>
  <dcterms:created xsi:type="dcterms:W3CDTF">2020-04-14T19:12:18Z</dcterms:created>
  <dcterms:modified xsi:type="dcterms:W3CDTF">2020-04-15T18:31:14Z</dcterms:modified>
</cp:coreProperties>
</file>